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03" r:id="rId4"/>
  </p:sldMasterIdLst>
  <p:sldIdLst>
    <p:sldId id="257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07" d="100"/>
          <a:sy n="107" d="100"/>
        </p:scale>
        <p:origin x="6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6" Type="http://schemas.openxmlformats.org/officeDocument/2006/relationships/image" Target="../media/image24.svg"/><Relationship Id="rId1" Type="http://schemas.openxmlformats.org/officeDocument/2006/relationships/image" Target="../media/image25.png"/><Relationship Id="rId6" Type="http://schemas.openxmlformats.org/officeDocument/2006/relationships/image" Target="../media/image14.sv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29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B6265A-0AF2-4309-BA24-3DE76407824F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28F52E-54E6-4B55-A288-39ED46549453}">
      <dgm:prSet/>
      <dgm:spPr/>
      <dgm:t>
        <a:bodyPr/>
        <a:lstStyle/>
        <a:p>
          <a:r>
            <a:rPr lang="en-GB"/>
            <a:t>CUT OUT SUGAR</a:t>
          </a:r>
          <a:endParaRPr lang="en-US"/>
        </a:p>
      </dgm:t>
    </dgm:pt>
    <dgm:pt modelId="{1ADF8788-259A-4467-B9C2-CB065D681746}" type="parTrans" cxnId="{60C3D3E9-D617-401C-8E42-3613BF138A7B}">
      <dgm:prSet/>
      <dgm:spPr/>
      <dgm:t>
        <a:bodyPr/>
        <a:lstStyle/>
        <a:p>
          <a:endParaRPr lang="en-US"/>
        </a:p>
      </dgm:t>
    </dgm:pt>
    <dgm:pt modelId="{666D440D-234A-478C-894A-B3A8993D7FFE}" type="sibTrans" cxnId="{60C3D3E9-D617-401C-8E42-3613BF138A7B}">
      <dgm:prSet/>
      <dgm:spPr/>
      <dgm:t>
        <a:bodyPr/>
        <a:lstStyle/>
        <a:p>
          <a:endParaRPr lang="en-US"/>
        </a:p>
      </dgm:t>
    </dgm:pt>
    <dgm:pt modelId="{63A156F9-86F1-42B3-8E06-0AB62522BB25}">
      <dgm:prSet/>
      <dgm:spPr/>
      <dgm:t>
        <a:bodyPr/>
        <a:lstStyle/>
        <a:p>
          <a:r>
            <a:rPr lang="en-GB"/>
            <a:t>SQUEEZE OUT THE CARBS ON YOUR PLATE</a:t>
          </a:r>
          <a:endParaRPr lang="en-US"/>
        </a:p>
      </dgm:t>
    </dgm:pt>
    <dgm:pt modelId="{92FCD672-D1D2-482D-8F9F-DEB8DBBFD2D9}" type="parTrans" cxnId="{DB52100E-06D3-4F96-AD8C-65EAF8F2B340}">
      <dgm:prSet/>
      <dgm:spPr/>
      <dgm:t>
        <a:bodyPr/>
        <a:lstStyle/>
        <a:p>
          <a:endParaRPr lang="en-US"/>
        </a:p>
      </dgm:t>
    </dgm:pt>
    <dgm:pt modelId="{7004CC62-8B28-419F-BA33-12C4AF67C0DB}" type="sibTrans" cxnId="{DB52100E-06D3-4F96-AD8C-65EAF8F2B340}">
      <dgm:prSet/>
      <dgm:spPr/>
      <dgm:t>
        <a:bodyPr/>
        <a:lstStyle/>
        <a:p>
          <a:endParaRPr lang="en-US"/>
        </a:p>
      </dgm:t>
    </dgm:pt>
    <dgm:pt modelId="{9D2B5377-5777-4CD4-B562-AA7A98A7B604}">
      <dgm:prSet/>
      <dgm:spPr/>
      <dgm:t>
        <a:bodyPr/>
        <a:lstStyle/>
        <a:p>
          <a:r>
            <a:rPr lang="en-GB"/>
            <a:t>MORE FIBRE</a:t>
          </a:r>
          <a:endParaRPr lang="en-US"/>
        </a:p>
      </dgm:t>
    </dgm:pt>
    <dgm:pt modelId="{13F1858A-9DAD-4A92-9E94-F904A3F2C390}" type="parTrans" cxnId="{551B60F6-C176-41A6-9AAC-EC41C6B9B3F4}">
      <dgm:prSet/>
      <dgm:spPr/>
      <dgm:t>
        <a:bodyPr/>
        <a:lstStyle/>
        <a:p>
          <a:endParaRPr lang="en-US"/>
        </a:p>
      </dgm:t>
    </dgm:pt>
    <dgm:pt modelId="{E89C59C6-34E1-4EDF-A797-46728B08454F}" type="sibTrans" cxnId="{551B60F6-C176-41A6-9AAC-EC41C6B9B3F4}">
      <dgm:prSet/>
      <dgm:spPr/>
      <dgm:t>
        <a:bodyPr/>
        <a:lstStyle/>
        <a:p>
          <a:endParaRPr lang="en-US"/>
        </a:p>
      </dgm:t>
    </dgm:pt>
    <dgm:pt modelId="{F2E740D7-9588-411D-BB19-FE7DE869886B}">
      <dgm:prSet/>
      <dgm:spPr/>
      <dgm:t>
        <a:bodyPr/>
        <a:lstStyle/>
        <a:p>
          <a:r>
            <a:rPr lang="en-GB"/>
            <a:t>INTERMITTENT FASTING OR TIME-RESTRICTED EATING</a:t>
          </a:r>
          <a:endParaRPr lang="en-US"/>
        </a:p>
      </dgm:t>
    </dgm:pt>
    <dgm:pt modelId="{31833342-2CD0-41F7-8836-4978C7F88A27}" type="parTrans" cxnId="{5C4C55B1-CC8E-42D9-ACB3-4D72609475CF}">
      <dgm:prSet/>
      <dgm:spPr/>
      <dgm:t>
        <a:bodyPr/>
        <a:lstStyle/>
        <a:p>
          <a:endParaRPr lang="en-US"/>
        </a:p>
      </dgm:t>
    </dgm:pt>
    <dgm:pt modelId="{DA6A264B-39BD-43B7-88FB-A83A4A728183}" type="sibTrans" cxnId="{5C4C55B1-CC8E-42D9-ACB3-4D72609475CF}">
      <dgm:prSet/>
      <dgm:spPr/>
      <dgm:t>
        <a:bodyPr/>
        <a:lstStyle/>
        <a:p>
          <a:endParaRPr lang="en-US"/>
        </a:p>
      </dgm:t>
    </dgm:pt>
    <dgm:pt modelId="{8423B1C8-0F0C-4BFA-8187-B1921FEDCF32}">
      <dgm:prSet/>
      <dgm:spPr/>
      <dgm:t>
        <a:bodyPr/>
        <a:lstStyle/>
        <a:p>
          <a:r>
            <a:rPr lang="en-GB"/>
            <a:t>WATCH PORTION SIZES</a:t>
          </a:r>
          <a:endParaRPr lang="en-US"/>
        </a:p>
      </dgm:t>
    </dgm:pt>
    <dgm:pt modelId="{C1808FB5-0CCC-4565-97B1-82F9DA1495CD}" type="parTrans" cxnId="{B016EF22-2363-4BDC-89F7-7E1C2E89C002}">
      <dgm:prSet/>
      <dgm:spPr/>
      <dgm:t>
        <a:bodyPr/>
        <a:lstStyle/>
        <a:p>
          <a:endParaRPr lang="en-US"/>
        </a:p>
      </dgm:t>
    </dgm:pt>
    <dgm:pt modelId="{8FAC94F4-214F-4C05-BAFC-0FA8029AC831}" type="sibTrans" cxnId="{B016EF22-2363-4BDC-89F7-7E1C2E89C002}">
      <dgm:prSet/>
      <dgm:spPr/>
      <dgm:t>
        <a:bodyPr/>
        <a:lstStyle/>
        <a:p>
          <a:endParaRPr lang="en-US"/>
        </a:p>
      </dgm:t>
    </dgm:pt>
    <dgm:pt modelId="{96F29987-71A2-4AED-BA2F-F71A34B84F0F}">
      <dgm:prSet/>
      <dgm:spPr/>
      <dgm:t>
        <a:bodyPr/>
        <a:lstStyle/>
        <a:p>
          <a:r>
            <a:rPr lang="en-GB" dirty="0"/>
            <a:t>CUT OUT ALL JUNK FOOD AND SODAS/FRUIT JUICES. </a:t>
          </a:r>
          <a:r>
            <a:rPr lang="en-GB"/>
            <a:t>REDUCE ALCOHOL.</a:t>
          </a:r>
          <a:endParaRPr lang="en-US"/>
        </a:p>
      </dgm:t>
    </dgm:pt>
    <dgm:pt modelId="{A66A255C-495E-4A5D-B7F1-C9EE49C8562C}" type="parTrans" cxnId="{6287FF0F-E352-4DA7-8CE4-30D31F509BEC}">
      <dgm:prSet/>
      <dgm:spPr/>
      <dgm:t>
        <a:bodyPr/>
        <a:lstStyle/>
        <a:p>
          <a:endParaRPr lang="en-US"/>
        </a:p>
      </dgm:t>
    </dgm:pt>
    <dgm:pt modelId="{0EDBCAD4-DEFA-42EA-A5E2-9AD802DEF5C5}" type="sibTrans" cxnId="{6287FF0F-E352-4DA7-8CE4-30D31F509BEC}">
      <dgm:prSet/>
      <dgm:spPr/>
      <dgm:t>
        <a:bodyPr/>
        <a:lstStyle/>
        <a:p>
          <a:endParaRPr lang="en-US"/>
        </a:p>
      </dgm:t>
    </dgm:pt>
    <dgm:pt modelId="{F0AF60FA-9775-4339-A480-F8530199262B}">
      <dgm:prSet/>
      <dgm:spPr/>
      <dgm:t>
        <a:bodyPr/>
        <a:lstStyle/>
        <a:p>
          <a:r>
            <a:rPr lang="en-GB"/>
            <a:t>FERMENTED FOODS</a:t>
          </a:r>
          <a:endParaRPr lang="en-US"/>
        </a:p>
      </dgm:t>
    </dgm:pt>
    <dgm:pt modelId="{F7B4DBED-14A3-4142-8F91-BAE8920D7AF0}" type="parTrans" cxnId="{5AFDCC68-C204-4C80-BCC8-557F96A78AD4}">
      <dgm:prSet/>
      <dgm:spPr/>
      <dgm:t>
        <a:bodyPr/>
        <a:lstStyle/>
        <a:p>
          <a:endParaRPr lang="en-US"/>
        </a:p>
      </dgm:t>
    </dgm:pt>
    <dgm:pt modelId="{516A0DE7-7A09-42F1-848A-672AB08B79F1}" type="sibTrans" cxnId="{5AFDCC68-C204-4C80-BCC8-557F96A78AD4}">
      <dgm:prSet/>
      <dgm:spPr/>
      <dgm:t>
        <a:bodyPr/>
        <a:lstStyle/>
        <a:p>
          <a:endParaRPr lang="en-US"/>
        </a:p>
      </dgm:t>
    </dgm:pt>
    <dgm:pt modelId="{DB0A38E2-72DE-4374-A4FC-E01D508A75E0}">
      <dgm:prSet/>
      <dgm:spPr/>
      <dgm:t>
        <a:bodyPr/>
        <a:lstStyle/>
        <a:p>
          <a:r>
            <a:rPr lang="en-GB"/>
            <a:t>FRUIT AND VEG, GREEN TEA AND NUTS</a:t>
          </a:r>
          <a:endParaRPr lang="en-US"/>
        </a:p>
      </dgm:t>
    </dgm:pt>
    <dgm:pt modelId="{D5BF9DA9-C19C-46E4-A1D5-51C592BC29AB}" type="parTrans" cxnId="{36EC2324-D5AC-40C8-A06C-7FB16A67E91A}">
      <dgm:prSet/>
      <dgm:spPr/>
      <dgm:t>
        <a:bodyPr/>
        <a:lstStyle/>
        <a:p>
          <a:endParaRPr lang="en-US"/>
        </a:p>
      </dgm:t>
    </dgm:pt>
    <dgm:pt modelId="{5F3DDD34-06BE-42D0-95B5-6DF6C77489AF}" type="sibTrans" cxnId="{36EC2324-D5AC-40C8-A06C-7FB16A67E91A}">
      <dgm:prSet/>
      <dgm:spPr/>
      <dgm:t>
        <a:bodyPr/>
        <a:lstStyle/>
        <a:p>
          <a:endParaRPr lang="en-US"/>
        </a:p>
      </dgm:t>
    </dgm:pt>
    <dgm:pt modelId="{C6C47CDC-3428-43B7-A660-E88CC5E3597A}">
      <dgm:prSet/>
      <dgm:spPr/>
      <dgm:t>
        <a:bodyPr/>
        <a:lstStyle/>
        <a:p>
          <a:r>
            <a:rPr lang="en-GB"/>
            <a:t>EXERCISE</a:t>
          </a:r>
          <a:endParaRPr lang="en-US"/>
        </a:p>
      </dgm:t>
    </dgm:pt>
    <dgm:pt modelId="{713F498F-5FD8-4539-B98D-8A9C69F5249D}" type="parTrans" cxnId="{9ABAABBC-6003-4962-A3B1-E6A555175B30}">
      <dgm:prSet/>
      <dgm:spPr/>
      <dgm:t>
        <a:bodyPr/>
        <a:lstStyle/>
        <a:p>
          <a:endParaRPr lang="en-US"/>
        </a:p>
      </dgm:t>
    </dgm:pt>
    <dgm:pt modelId="{62FFDA10-8DE3-43C1-91DA-1503C7489354}" type="sibTrans" cxnId="{9ABAABBC-6003-4962-A3B1-E6A555175B30}">
      <dgm:prSet/>
      <dgm:spPr/>
      <dgm:t>
        <a:bodyPr/>
        <a:lstStyle/>
        <a:p>
          <a:endParaRPr lang="en-US"/>
        </a:p>
      </dgm:t>
    </dgm:pt>
    <dgm:pt modelId="{D51FA67C-C98B-42A7-BABC-E072E7B2089A}" type="pres">
      <dgm:prSet presAssocID="{23B6265A-0AF2-4309-BA24-3DE76407824F}" presName="diagram" presStyleCnt="0">
        <dgm:presLayoutVars>
          <dgm:dir/>
          <dgm:resizeHandles val="exact"/>
        </dgm:presLayoutVars>
      </dgm:prSet>
      <dgm:spPr/>
    </dgm:pt>
    <dgm:pt modelId="{37D6B0AF-93E4-42E8-9D3C-B7FA2A5DD782}" type="pres">
      <dgm:prSet presAssocID="{F228F52E-54E6-4B55-A288-39ED46549453}" presName="node" presStyleLbl="node1" presStyleIdx="0" presStyleCnt="9">
        <dgm:presLayoutVars>
          <dgm:bulletEnabled val="1"/>
        </dgm:presLayoutVars>
      </dgm:prSet>
      <dgm:spPr/>
    </dgm:pt>
    <dgm:pt modelId="{A785D70D-D534-4E35-BD07-3AE8E64F9816}" type="pres">
      <dgm:prSet presAssocID="{666D440D-234A-478C-894A-B3A8993D7FFE}" presName="sibTrans" presStyleCnt="0"/>
      <dgm:spPr/>
    </dgm:pt>
    <dgm:pt modelId="{E889C989-FC8C-4D1A-91DB-7D14233C4925}" type="pres">
      <dgm:prSet presAssocID="{63A156F9-86F1-42B3-8E06-0AB62522BB25}" presName="node" presStyleLbl="node1" presStyleIdx="1" presStyleCnt="9">
        <dgm:presLayoutVars>
          <dgm:bulletEnabled val="1"/>
        </dgm:presLayoutVars>
      </dgm:prSet>
      <dgm:spPr/>
    </dgm:pt>
    <dgm:pt modelId="{17B1F90F-ED9D-4C4E-8CA0-17F8426D8819}" type="pres">
      <dgm:prSet presAssocID="{7004CC62-8B28-419F-BA33-12C4AF67C0DB}" presName="sibTrans" presStyleCnt="0"/>
      <dgm:spPr/>
    </dgm:pt>
    <dgm:pt modelId="{8337E4AD-C01A-4AE8-A158-FB46A87E64E5}" type="pres">
      <dgm:prSet presAssocID="{9D2B5377-5777-4CD4-B562-AA7A98A7B604}" presName="node" presStyleLbl="node1" presStyleIdx="2" presStyleCnt="9">
        <dgm:presLayoutVars>
          <dgm:bulletEnabled val="1"/>
        </dgm:presLayoutVars>
      </dgm:prSet>
      <dgm:spPr/>
    </dgm:pt>
    <dgm:pt modelId="{958D1900-EEFB-44A7-9027-F38663F41EFB}" type="pres">
      <dgm:prSet presAssocID="{E89C59C6-34E1-4EDF-A797-46728B08454F}" presName="sibTrans" presStyleCnt="0"/>
      <dgm:spPr/>
    </dgm:pt>
    <dgm:pt modelId="{42C64A70-CFA9-43B2-A6C3-D5C3EED4BBCD}" type="pres">
      <dgm:prSet presAssocID="{F2E740D7-9588-411D-BB19-FE7DE869886B}" presName="node" presStyleLbl="node1" presStyleIdx="3" presStyleCnt="9">
        <dgm:presLayoutVars>
          <dgm:bulletEnabled val="1"/>
        </dgm:presLayoutVars>
      </dgm:prSet>
      <dgm:spPr/>
    </dgm:pt>
    <dgm:pt modelId="{7D7679F0-E2AA-43F3-BB9C-A0088C82D63C}" type="pres">
      <dgm:prSet presAssocID="{DA6A264B-39BD-43B7-88FB-A83A4A728183}" presName="sibTrans" presStyleCnt="0"/>
      <dgm:spPr/>
    </dgm:pt>
    <dgm:pt modelId="{37A5F5EC-8A76-47A8-B5F5-C3EF3CB55AF4}" type="pres">
      <dgm:prSet presAssocID="{8423B1C8-0F0C-4BFA-8187-B1921FEDCF32}" presName="node" presStyleLbl="node1" presStyleIdx="4" presStyleCnt="9">
        <dgm:presLayoutVars>
          <dgm:bulletEnabled val="1"/>
        </dgm:presLayoutVars>
      </dgm:prSet>
      <dgm:spPr/>
    </dgm:pt>
    <dgm:pt modelId="{1D3432FB-C733-462E-A120-3888FEB37910}" type="pres">
      <dgm:prSet presAssocID="{8FAC94F4-214F-4C05-BAFC-0FA8029AC831}" presName="sibTrans" presStyleCnt="0"/>
      <dgm:spPr/>
    </dgm:pt>
    <dgm:pt modelId="{9FE18843-56FC-4BB3-8E0C-FD0BC0867A1C}" type="pres">
      <dgm:prSet presAssocID="{96F29987-71A2-4AED-BA2F-F71A34B84F0F}" presName="node" presStyleLbl="node1" presStyleIdx="5" presStyleCnt="9">
        <dgm:presLayoutVars>
          <dgm:bulletEnabled val="1"/>
        </dgm:presLayoutVars>
      </dgm:prSet>
      <dgm:spPr/>
    </dgm:pt>
    <dgm:pt modelId="{962F39A6-B8A5-4133-8CCD-15229BDE5BAB}" type="pres">
      <dgm:prSet presAssocID="{0EDBCAD4-DEFA-42EA-A5E2-9AD802DEF5C5}" presName="sibTrans" presStyleCnt="0"/>
      <dgm:spPr/>
    </dgm:pt>
    <dgm:pt modelId="{837DCBDF-FB98-4BB9-94D0-66FB61D3D778}" type="pres">
      <dgm:prSet presAssocID="{F0AF60FA-9775-4339-A480-F8530199262B}" presName="node" presStyleLbl="node1" presStyleIdx="6" presStyleCnt="9">
        <dgm:presLayoutVars>
          <dgm:bulletEnabled val="1"/>
        </dgm:presLayoutVars>
      </dgm:prSet>
      <dgm:spPr/>
    </dgm:pt>
    <dgm:pt modelId="{27853F15-37EC-4DE0-9A09-8ACF83C25810}" type="pres">
      <dgm:prSet presAssocID="{516A0DE7-7A09-42F1-848A-672AB08B79F1}" presName="sibTrans" presStyleCnt="0"/>
      <dgm:spPr/>
    </dgm:pt>
    <dgm:pt modelId="{CE7248A8-725C-46CB-A38C-7B59C8334D7A}" type="pres">
      <dgm:prSet presAssocID="{DB0A38E2-72DE-4374-A4FC-E01D508A75E0}" presName="node" presStyleLbl="node1" presStyleIdx="7" presStyleCnt="9">
        <dgm:presLayoutVars>
          <dgm:bulletEnabled val="1"/>
        </dgm:presLayoutVars>
      </dgm:prSet>
      <dgm:spPr/>
    </dgm:pt>
    <dgm:pt modelId="{7C562F10-4600-4D5E-811B-00B01B7091F9}" type="pres">
      <dgm:prSet presAssocID="{5F3DDD34-06BE-42D0-95B5-6DF6C77489AF}" presName="sibTrans" presStyleCnt="0"/>
      <dgm:spPr/>
    </dgm:pt>
    <dgm:pt modelId="{129F8C4B-5135-45F6-BD80-F364A1500B7B}" type="pres">
      <dgm:prSet presAssocID="{C6C47CDC-3428-43B7-A660-E88CC5E3597A}" presName="node" presStyleLbl="node1" presStyleIdx="8" presStyleCnt="9">
        <dgm:presLayoutVars>
          <dgm:bulletEnabled val="1"/>
        </dgm:presLayoutVars>
      </dgm:prSet>
      <dgm:spPr/>
    </dgm:pt>
  </dgm:ptLst>
  <dgm:cxnLst>
    <dgm:cxn modelId="{131AAC00-25B0-4958-B304-BDE54E868336}" type="presOf" srcId="{8423B1C8-0F0C-4BFA-8187-B1921FEDCF32}" destId="{37A5F5EC-8A76-47A8-B5F5-C3EF3CB55AF4}" srcOrd="0" destOrd="0" presId="urn:microsoft.com/office/officeart/2005/8/layout/default"/>
    <dgm:cxn modelId="{65D9EA03-F78B-425D-B497-472FF6FC1E61}" type="presOf" srcId="{DB0A38E2-72DE-4374-A4FC-E01D508A75E0}" destId="{CE7248A8-725C-46CB-A38C-7B59C8334D7A}" srcOrd="0" destOrd="0" presId="urn:microsoft.com/office/officeart/2005/8/layout/default"/>
    <dgm:cxn modelId="{DB52100E-06D3-4F96-AD8C-65EAF8F2B340}" srcId="{23B6265A-0AF2-4309-BA24-3DE76407824F}" destId="{63A156F9-86F1-42B3-8E06-0AB62522BB25}" srcOrd="1" destOrd="0" parTransId="{92FCD672-D1D2-482D-8F9F-DEB8DBBFD2D9}" sibTransId="{7004CC62-8B28-419F-BA33-12C4AF67C0DB}"/>
    <dgm:cxn modelId="{6287FF0F-E352-4DA7-8CE4-30D31F509BEC}" srcId="{23B6265A-0AF2-4309-BA24-3DE76407824F}" destId="{96F29987-71A2-4AED-BA2F-F71A34B84F0F}" srcOrd="5" destOrd="0" parTransId="{A66A255C-495E-4A5D-B7F1-C9EE49C8562C}" sibTransId="{0EDBCAD4-DEFA-42EA-A5E2-9AD802DEF5C5}"/>
    <dgm:cxn modelId="{44902219-F8FC-4C3C-B608-443072C9606F}" type="presOf" srcId="{63A156F9-86F1-42B3-8E06-0AB62522BB25}" destId="{E889C989-FC8C-4D1A-91DB-7D14233C4925}" srcOrd="0" destOrd="0" presId="urn:microsoft.com/office/officeart/2005/8/layout/default"/>
    <dgm:cxn modelId="{B016EF22-2363-4BDC-89F7-7E1C2E89C002}" srcId="{23B6265A-0AF2-4309-BA24-3DE76407824F}" destId="{8423B1C8-0F0C-4BFA-8187-B1921FEDCF32}" srcOrd="4" destOrd="0" parTransId="{C1808FB5-0CCC-4565-97B1-82F9DA1495CD}" sibTransId="{8FAC94F4-214F-4C05-BAFC-0FA8029AC831}"/>
    <dgm:cxn modelId="{36EC2324-D5AC-40C8-A06C-7FB16A67E91A}" srcId="{23B6265A-0AF2-4309-BA24-3DE76407824F}" destId="{DB0A38E2-72DE-4374-A4FC-E01D508A75E0}" srcOrd="7" destOrd="0" parTransId="{D5BF9DA9-C19C-46E4-A1D5-51C592BC29AB}" sibTransId="{5F3DDD34-06BE-42D0-95B5-6DF6C77489AF}"/>
    <dgm:cxn modelId="{8D50D134-5BE1-4EF7-B71C-21F0B6726374}" type="presOf" srcId="{96F29987-71A2-4AED-BA2F-F71A34B84F0F}" destId="{9FE18843-56FC-4BB3-8E0C-FD0BC0867A1C}" srcOrd="0" destOrd="0" presId="urn:microsoft.com/office/officeart/2005/8/layout/default"/>
    <dgm:cxn modelId="{5AFDCC68-C204-4C80-BCC8-557F96A78AD4}" srcId="{23B6265A-0AF2-4309-BA24-3DE76407824F}" destId="{F0AF60FA-9775-4339-A480-F8530199262B}" srcOrd="6" destOrd="0" parTransId="{F7B4DBED-14A3-4142-8F91-BAE8920D7AF0}" sibTransId="{516A0DE7-7A09-42F1-848A-672AB08B79F1}"/>
    <dgm:cxn modelId="{5774AB80-D4DA-4BD9-98FC-873776CB82A4}" type="presOf" srcId="{F2E740D7-9588-411D-BB19-FE7DE869886B}" destId="{42C64A70-CFA9-43B2-A6C3-D5C3EED4BBCD}" srcOrd="0" destOrd="0" presId="urn:microsoft.com/office/officeart/2005/8/layout/default"/>
    <dgm:cxn modelId="{0AAD548F-8F3D-411C-87AC-C65F85402B71}" type="presOf" srcId="{9D2B5377-5777-4CD4-B562-AA7A98A7B604}" destId="{8337E4AD-C01A-4AE8-A158-FB46A87E64E5}" srcOrd="0" destOrd="0" presId="urn:microsoft.com/office/officeart/2005/8/layout/default"/>
    <dgm:cxn modelId="{FE0B949A-1A80-48AC-BC1D-7FF4FF4329FB}" type="presOf" srcId="{F0AF60FA-9775-4339-A480-F8530199262B}" destId="{837DCBDF-FB98-4BB9-94D0-66FB61D3D778}" srcOrd="0" destOrd="0" presId="urn:microsoft.com/office/officeart/2005/8/layout/default"/>
    <dgm:cxn modelId="{5C4C55B1-CC8E-42D9-ACB3-4D72609475CF}" srcId="{23B6265A-0AF2-4309-BA24-3DE76407824F}" destId="{F2E740D7-9588-411D-BB19-FE7DE869886B}" srcOrd="3" destOrd="0" parTransId="{31833342-2CD0-41F7-8836-4978C7F88A27}" sibTransId="{DA6A264B-39BD-43B7-88FB-A83A4A728183}"/>
    <dgm:cxn modelId="{755D15B3-9A4A-47A0-8ABB-A5806EDFA3F7}" type="presOf" srcId="{23B6265A-0AF2-4309-BA24-3DE76407824F}" destId="{D51FA67C-C98B-42A7-BABC-E072E7B2089A}" srcOrd="0" destOrd="0" presId="urn:microsoft.com/office/officeart/2005/8/layout/default"/>
    <dgm:cxn modelId="{9ABAABBC-6003-4962-A3B1-E6A555175B30}" srcId="{23B6265A-0AF2-4309-BA24-3DE76407824F}" destId="{C6C47CDC-3428-43B7-A660-E88CC5E3597A}" srcOrd="8" destOrd="0" parTransId="{713F498F-5FD8-4539-B98D-8A9C69F5249D}" sibTransId="{62FFDA10-8DE3-43C1-91DA-1503C7489354}"/>
    <dgm:cxn modelId="{9A749DE9-AE8B-40B2-B25C-BF0D8BD3C573}" type="presOf" srcId="{C6C47CDC-3428-43B7-A660-E88CC5E3597A}" destId="{129F8C4B-5135-45F6-BD80-F364A1500B7B}" srcOrd="0" destOrd="0" presId="urn:microsoft.com/office/officeart/2005/8/layout/default"/>
    <dgm:cxn modelId="{60C3D3E9-D617-401C-8E42-3613BF138A7B}" srcId="{23B6265A-0AF2-4309-BA24-3DE76407824F}" destId="{F228F52E-54E6-4B55-A288-39ED46549453}" srcOrd="0" destOrd="0" parTransId="{1ADF8788-259A-4467-B9C2-CB065D681746}" sibTransId="{666D440D-234A-478C-894A-B3A8993D7FFE}"/>
    <dgm:cxn modelId="{48990DF0-8DC3-494B-9CD6-7B9B7EA5E095}" type="presOf" srcId="{F228F52E-54E6-4B55-A288-39ED46549453}" destId="{37D6B0AF-93E4-42E8-9D3C-B7FA2A5DD782}" srcOrd="0" destOrd="0" presId="urn:microsoft.com/office/officeart/2005/8/layout/default"/>
    <dgm:cxn modelId="{551B60F6-C176-41A6-9AAC-EC41C6B9B3F4}" srcId="{23B6265A-0AF2-4309-BA24-3DE76407824F}" destId="{9D2B5377-5777-4CD4-B562-AA7A98A7B604}" srcOrd="2" destOrd="0" parTransId="{13F1858A-9DAD-4A92-9E94-F904A3F2C390}" sibTransId="{E89C59C6-34E1-4EDF-A797-46728B08454F}"/>
    <dgm:cxn modelId="{AD970F86-22C3-4413-A14A-E956B5B89E6C}" type="presParOf" srcId="{D51FA67C-C98B-42A7-BABC-E072E7B2089A}" destId="{37D6B0AF-93E4-42E8-9D3C-B7FA2A5DD782}" srcOrd="0" destOrd="0" presId="urn:microsoft.com/office/officeart/2005/8/layout/default"/>
    <dgm:cxn modelId="{19299FF9-1DF1-43A7-B98D-2BF04403213A}" type="presParOf" srcId="{D51FA67C-C98B-42A7-BABC-E072E7B2089A}" destId="{A785D70D-D534-4E35-BD07-3AE8E64F9816}" srcOrd="1" destOrd="0" presId="urn:microsoft.com/office/officeart/2005/8/layout/default"/>
    <dgm:cxn modelId="{16F763FD-44D4-4F4A-B420-E48A8D2EC822}" type="presParOf" srcId="{D51FA67C-C98B-42A7-BABC-E072E7B2089A}" destId="{E889C989-FC8C-4D1A-91DB-7D14233C4925}" srcOrd="2" destOrd="0" presId="urn:microsoft.com/office/officeart/2005/8/layout/default"/>
    <dgm:cxn modelId="{2154A66E-C1E0-401F-A9BE-9EDF440D099C}" type="presParOf" srcId="{D51FA67C-C98B-42A7-BABC-E072E7B2089A}" destId="{17B1F90F-ED9D-4C4E-8CA0-17F8426D8819}" srcOrd="3" destOrd="0" presId="urn:microsoft.com/office/officeart/2005/8/layout/default"/>
    <dgm:cxn modelId="{4573DFBF-B65D-4529-BE76-38CBD321DA3D}" type="presParOf" srcId="{D51FA67C-C98B-42A7-BABC-E072E7B2089A}" destId="{8337E4AD-C01A-4AE8-A158-FB46A87E64E5}" srcOrd="4" destOrd="0" presId="urn:microsoft.com/office/officeart/2005/8/layout/default"/>
    <dgm:cxn modelId="{1552A8DB-D54E-42AA-A895-58A6AC01C443}" type="presParOf" srcId="{D51FA67C-C98B-42A7-BABC-E072E7B2089A}" destId="{958D1900-EEFB-44A7-9027-F38663F41EFB}" srcOrd="5" destOrd="0" presId="urn:microsoft.com/office/officeart/2005/8/layout/default"/>
    <dgm:cxn modelId="{85EE7D37-078F-4F99-9F83-71F73E0B8F05}" type="presParOf" srcId="{D51FA67C-C98B-42A7-BABC-E072E7B2089A}" destId="{42C64A70-CFA9-43B2-A6C3-D5C3EED4BBCD}" srcOrd="6" destOrd="0" presId="urn:microsoft.com/office/officeart/2005/8/layout/default"/>
    <dgm:cxn modelId="{E538623B-369B-40A1-B948-CBF79610D3B3}" type="presParOf" srcId="{D51FA67C-C98B-42A7-BABC-E072E7B2089A}" destId="{7D7679F0-E2AA-43F3-BB9C-A0088C82D63C}" srcOrd="7" destOrd="0" presId="urn:microsoft.com/office/officeart/2005/8/layout/default"/>
    <dgm:cxn modelId="{E22F9EE0-ACB4-462E-B67C-9FFD9D59F5F6}" type="presParOf" srcId="{D51FA67C-C98B-42A7-BABC-E072E7B2089A}" destId="{37A5F5EC-8A76-47A8-B5F5-C3EF3CB55AF4}" srcOrd="8" destOrd="0" presId="urn:microsoft.com/office/officeart/2005/8/layout/default"/>
    <dgm:cxn modelId="{B3BAF9FE-D153-46E3-A31B-66B1159DFF57}" type="presParOf" srcId="{D51FA67C-C98B-42A7-BABC-E072E7B2089A}" destId="{1D3432FB-C733-462E-A120-3888FEB37910}" srcOrd="9" destOrd="0" presId="urn:microsoft.com/office/officeart/2005/8/layout/default"/>
    <dgm:cxn modelId="{16D09001-B8FD-46D4-8E03-428CFDE2A50D}" type="presParOf" srcId="{D51FA67C-C98B-42A7-BABC-E072E7B2089A}" destId="{9FE18843-56FC-4BB3-8E0C-FD0BC0867A1C}" srcOrd="10" destOrd="0" presId="urn:microsoft.com/office/officeart/2005/8/layout/default"/>
    <dgm:cxn modelId="{61E2C2BD-B768-4006-82C4-C2906EBFA265}" type="presParOf" srcId="{D51FA67C-C98B-42A7-BABC-E072E7B2089A}" destId="{962F39A6-B8A5-4133-8CCD-15229BDE5BAB}" srcOrd="11" destOrd="0" presId="urn:microsoft.com/office/officeart/2005/8/layout/default"/>
    <dgm:cxn modelId="{265061FA-0A29-4EA1-A103-EC499BCCCCDD}" type="presParOf" srcId="{D51FA67C-C98B-42A7-BABC-E072E7B2089A}" destId="{837DCBDF-FB98-4BB9-94D0-66FB61D3D778}" srcOrd="12" destOrd="0" presId="urn:microsoft.com/office/officeart/2005/8/layout/default"/>
    <dgm:cxn modelId="{F30B63BD-9839-4DCA-B6DA-D6253B73DBFD}" type="presParOf" srcId="{D51FA67C-C98B-42A7-BABC-E072E7B2089A}" destId="{27853F15-37EC-4DE0-9A09-8ACF83C25810}" srcOrd="13" destOrd="0" presId="urn:microsoft.com/office/officeart/2005/8/layout/default"/>
    <dgm:cxn modelId="{E3CB5EDC-10C7-414C-8A92-AB24C867FCD7}" type="presParOf" srcId="{D51FA67C-C98B-42A7-BABC-E072E7B2089A}" destId="{CE7248A8-725C-46CB-A38C-7B59C8334D7A}" srcOrd="14" destOrd="0" presId="urn:microsoft.com/office/officeart/2005/8/layout/default"/>
    <dgm:cxn modelId="{E56A2529-ED9E-4A10-A648-3BF6C593E3D8}" type="presParOf" srcId="{D51FA67C-C98B-42A7-BABC-E072E7B2089A}" destId="{7C562F10-4600-4D5E-811B-00B01B7091F9}" srcOrd="15" destOrd="0" presId="urn:microsoft.com/office/officeart/2005/8/layout/default"/>
    <dgm:cxn modelId="{96CF38C5-17F7-4432-9568-4BCF7562FB33}" type="presParOf" srcId="{D51FA67C-C98B-42A7-BABC-E072E7B2089A}" destId="{129F8C4B-5135-45F6-BD80-F364A1500B7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156438-DA6B-484A-99FB-1034159758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E9F177-E8A4-44C1-8E7F-CDAA1235F02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Drink plenty of water with </a:t>
          </a:r>
          <a:r>
            <a:rPr lang="en-GB" dirty="0" err="1"/>
            <a:t>Suhoor</a:t>
          </a:r>
          <a:r>
            <a:rPr lang="en-GB" dirty="0"/>
            <a:t> and Iftar meals</a:t>
          </a:r>
          <a:endParaRPr lang="en-US" dirty="0"/>
        </a:p>
      </dgm:t>
    </dgm:pt>
    <dgm:pt modelId="{ADA5B166-B3AA-422D-93C7-8E335DFA0B37}" type="parTrans" cxnId="{FBB01875-7BA3-4605-B7D1-DA6346D93A60}">
      <dgm:prSet/>
      <dgm:spPr/>
      <dgm:t>
        <a:bodyPr/>
        <a:lstStyle/>
        <a:p>
          <a:endParaRPr lang="en-US"/>
        </a:p>
      </dgm:t>
    </dgm:pt>
    <dgm:pt modelId="{0091A6C8-FB0B-45A1-9925-9402F0F46E48}" type="sibTrans" cxnId="{FBB01875-7BA3-4605-B7D1-DA6346D93A60}">
      <dgm:prSet/>
      <dgm:spPr/>
      <dgm:t>
        <a:bodyPr/>
        <a:lstStyle/>
        <a:p>
          <a:endParaRPr lang="en-US"/>
        </a:p>
      </dgm:t>
    </dgm:pt>
    <dgm:pt modelId="{6515E6A5-067A-49F9-B077-FEC1E7D257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Make Suhoor the larger meal and keep Iftar ‘light’</a:t>
          </a:r>
          <a:endParaRPr lang="en-US"/>
        </a:p>
      </dgm:t>
    </dgm:pt>
    <dgm:pt modelId="{CFFB0DC8-44C0-43BD-961C-B94FF6BAC7BF}" type="parTrans" cxnId="{AF6DEF5F-FA6F-4F90-9100-CCA5A5E4BADA}">
      <dgm:prSet/>
      <dgm:spPr/>
      <dgm:t>
        <a:bodyPr/>
        <a:lstStyle/>
        <a:p>
          <a:endParaRPr lang="en-US"/>
        </a:p>
      </dgm:t>
    </dgm:pt>
    <dgm:pt modelId="{3A0C5ECE-8506-4CBC-85C4-595852CACE42}" type="sibTrans" cxnId="{AF6DEF5F-FA6F-4F90-9100-CCA5A5E4BADA}">
      <dgm:prSet/>
      <dgm:spPr/>
      <dgm:t>
        <a:bodyPr/>
        <a:lstStyle/>
        <a:p>
          <a:endParaRPr lang="en-US"/>
        </a:p>
      </dgm:t>
    </dgm:pt>
    <dgm:pt modelId="{61106AA8-819D-4A9E-BC8A-5888881224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High Fibre e.g. brown rice or quinoa</a:t>
          </a:r>
          <a:endParaRPr lang="en-US"/>
        </a:p>
      </dgm:t>
    </dgm:pt>
    <dgm:pt modelId="{28CE3688-57D5-45D9-8130-DDAB44ACDC5F}" type="parTrans" cxnId="{DE55EBEC-5463-455E-9B17-B2FA6B9B53C4}">
      <dgm:prSet/>
      <dgm:spPr/>
      <dgm:t>
        <a:bodyPr/>
        <a:lstStyle/>
        <a:p>
          <a:endParaRPr lang="en-US"/>
        </a:p>
      </dgm:t>
    </dgm:pt>
    <dgm:pt modelId="{B68BDEF5-3387-4AD9-A8F0-F1B8832CD8C9}" type="sibTrans" cxnId="{DE55EBEC-5463-455E-9B17-B2FA6B9B53C4}">
      <dgm:prSet/>
      <dgm:spPr/>
      <dgm:t>
        <a:bodyPr/>
        <a:lstStyle/>
        <a:p>
          <a:endParaRPr lang="en-US"/>
        </a:p>
      </dgm:t>
    </dgm:pt>
    <dgm:pt modelId="{0084D7C8-F88D-47DA-BD8F-0DFE4398EA0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 More Protein- ideally grilled or baked</a:t>
          </a:r>
          <a:endParaRPr lang="en-US"/>
        </a:p>
      </dgm:t>
    </dgm:pt>
    <dgm:pt modelId="{2CD52F63-EA2D-40A3-8B31-B5D0D7C85370}" type="parTrans" cxnId="{0D9B9EB4-DC41-47E5-A4A3-8086730F2FA6}">
      <dgm:prSet/>
      <dgm:spPr/>
      <dgm:t>
        <a:bodyPr/>
        <a:lstStyle/>
        <a:p>
          <a:endParaRPr lang="en-US"/>
        </a:p>
      </dgm:t>
    </dgm:pt>
    <dgm:pt modelId="{52A1E343-A4DE-4298-98C7-09AE561E0CE8}" type="sibTrans" cxnId="{0D9B9EB4-DC41-47E5-A4A3-8086730F2FA6}">
      <dgm:prSet/>
      <dgm:spPr/>
      <dgm:t>
        <a:bodyPr/>
        <a:lstStyle/>
        <a:p>
          <a:endParaRPr lang="en-US"/>
        </a:p>
      </dgm:t>
    </dgm:pt>
    <dgm:pt modelId="{447E681B-624F-4549-9D1C-94C0C3AA973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Plentiful Vegetables</a:t>
          </a:r>
          <a:endParaRPr lang="en-US"/>
        </a:p>
      </dgm:t>
    </dgm:pt>
    <dgm:pt modelId="{F97E001E-449E-4E99-B02E-759A12B318A4}" type="parTrans" cxnId="{922CDB82-2A21-4252-A40F-5FF3AF686616}">
      <dgm:prSet/>
      <dgm:spPr/>
      <dgm:t>
        <a:bodyPr/>
        <a:lstStyle/>
        <a:p>
          <a:endParaRPr lang="en-US"/>
        </a:p>
      </dgm:t>
    </dgm:pt>
    <dgm:pt modelId="{744B9EF3-9F00-49A0-AC99-229CD66BC64A}" type="sibTrans" cxnId="{922CDB82-2A21-4252-A40F-5FF3AF686616}">
      <dgm:prSet/>
      <dgm:spPr/>
      <dgm:t>
        <a:bodyPr/>
        <a:lstStyle/>
        <a:p>
          <a:endParaRPr lang="en-US"/>
        </a:p>
      </dgm:t>
    </dgm:pt>
    <dgm:pt modelId="{BC57A9E4-90F1-4000-80E9-63629D5651A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Minimise sweet foods- including dates</a:t>
          </a:r>
          <a:endParaRPr lang="en-US"/>
        </a:p>
      </dgm:t>
    </dgm:pt>
    <dgm:pt modelId="{A1EEC0A2-63E1-488A-B83B-2078133FA0C0}" type="parTrans" cxnId="{3876228B-065F-4129-A0A5-48BF440A7667}">
      <dgm:prSet/>
      <dgm:spPr/>
      <dgm:t>
        <a:bodyPr/>
        <a:lstStyle/>
        <a:p>
          <a:endParaRPr lang="en-US"/>
        </a:p>
      </dgm:t>
    </dgm:pt>
    <dgm:pt modelId="{3B48AE36-0481-41DE-A91A-E9399A71F76D}" type="sibTrans" cxnId="{3876228B-065F-4129-A0A5-48BF440A7667}">
      <dgm:prSet/>
      <dgm:spPr/>
      <dgm:t>
        <a:bodyPr/>
        <a:lstStyle/>
        <a:p>
          <a:endParaRPr lang="en-US"/>
        </a:p>
      </dgm:t>
    </dgm:pt>
    <dgm:pt modelId="{540D3820-9E72-4931-A9E3-29C96A623DC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Don’t fast if Diabetes or Other Chronic health conditions</a:t>
          </a:r>
          <a:endParaRPr lang="en-US"/>
        </a:p>
      </dgm:t>
    </dgm:pt>
    <dgm:pt modelId="{6CEAF774-3DDC-440C-998A-8415A48D4E94}" type="parTrans" cxnId="{7DE0A203-D4BB-4A77-9FCF-7582FA65FB0D}">
      <dgm:prSet/>
      <dgm:spPr/>
      <dgm:t>
        <a:bodyPr/>
        <a:lstStyle/>
        <a:p>
          <a:endParaRPr lang="en-US"/>
        </a:p>
      </dgm:t>
    </dgm:pt>
    <dgm:pt modelId="{9A131097-3AD0-45F0-B79B-02F8029D0855}" type="sibTrans" cxnId="{7DE0A203-D4BB-4A77-9FCF-7582FA65FB0D}">
      <dgm:prSet/>
      <dgm:spPr/>
      <dgm:t>
        <a:bodyPr/>
        <a:lstStyle/>
        <a:p>
          <a:endParaRPr lang="en-US"/>
        </a:p>
      </dgm:t>
    </dgm:pt>
    <dgm:pt modelId="{35A0DFD1-B93A-40D8-BB9C-EDA68CBF327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Front Line workers to consider whether they are able to safely fast or break their sleep for early morning prayers.</a:t>
          </a:r>
          <a:endParaRPr lang="en-US"/>
        </a:p>
      </dgm:t>
    </dgm:pt>
    <dgm:pt modelId="{5BE2C861-71AF-430C-9FB8-2FC694CC4A38}" type="parTrans" cxnId="{79AAB201-D885-4E4E-951B-C1884B4DC5CB}">
      <dgm:prSet/>
      <dgm:spPr/>
      <dgm:t>
        <a:bodyPr/>
        <a:lstStyle/>
        <a:p>
          <a:endParaRPr lang="en-US"/>
        </a:p>
      </dgm:t>
    </dgm:pt>
    <dgm:pt modelId="{3A1F8827-667B-4931-BC51-55E7998F42F1}" type="sibTrans" cxnId="{79AAB201-D885-4E4E-951B-C1884B4DC5CB}">
      <dgm:prSet/>
      <dgm:spPr/>
      <dgm:t>
        <a:bodyPr/>
        <a:lstStyle/>
        <a:p>
          <a:endParaRPr lang="en-US"/>
        </a:p>
      </dgm:t>
    </dgm:pt>
    <dgm:pt modelId="{8FDB6676-B9AC-469C-AB36-FE2B65382E03}" type="pres">
      <dgm:prSet presAssocID="{EA156438-DA6B-484A-99FB-103415975884}" presName="root" presStyleCnt="0">
        <dgm:presLayoutVars>
          <dgm:dir/>
          <dgm:resizeHandles val="exact"/>
        </dgm:presLayoutVars>
      </dgm:prSet>
      <dgm:spPr/>
    </dgm:pt>
    <dgm:pt modelId="{75D1BE11-E134-45BC-86A5-E15E0803C1D8}" type="pres">
      <dgm:prSet presAssocID="{93E9F177-E8A4-44C1-8E7F-CDAA1235F02E}" presName="compNode" presStyleCnt="0"/>
      <dgm:spPr/>
    </dgm:pt>
    <dgm:pt modelId="{CE07E2D4-9F12-4EA3-9F3F-61673FC84FAA}" type="pres">
      <dgm:prSet presAssocID="{93E9F177-E8A4-44C1-8E7F-CDAA1235F02E}" presName="bgRect" presStyleLbl="bgShp" presStyleIdx="0" presStyleCnt="8"/>
      <dgm:spPr/>
    </dgm:pt>
    <dgm:pt modelId="{79839B45-7A05-4049-A4B6-D85EB826FC26}" type="pres">
      <dgm:prSet presAssocID="{93E9F177-E8A4-44C1-8E7F-CDAA1235F02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iter"/>
        </a:ext>
      </dgm:extLst>
    </dgm:pt>
    <dgm:pt modelId="{AEE4ED0E-C86A-48E3-A6F4-A2C85F66018D}" type="pres">
      <dgm:prSet presAssocID="{93E9F177-E8A4-44C1-8E7F-CDAA1235F02E}" presName="spaceRect" presStyleCnt="0"/>
      <dgm:spPr/>
    </dgm:pt>
    <dgm:pt modelId="{DF82E28F-535E-4517-8139-A44A059C4E57}" type="pres">
      <dgm:prSet presAssocID="{93E9F177-E8A4-44C1-8E7F-CDAA1235F02E}" presName="parTx" presStyleLbl="revTx" presStyleIdx="0" presStyleCnt="8">
        <dgm:presLayoutVars>
          <dgm:chMax val="0"/>
          <dgm:chPref val="0"/>
        </dgm:presLayoutVars>
      </dgm:prSet>
      <dgm:spPr/>
    </dgm:pt>
    <dgm:pt modelId="{097B9A35-0DEF-4922-A091-87403442C037}" type="pres">
      <dgm:prSet presAssocID="{0091A6C8-FB0B-45A1-9925-9402F0F46E48}" presName="sibTrans" presStyleCnt="0"/>
      <dgm:spPr/>
    </dgm:pt>
    <dgm:pt modelId="{76B72980-EBDB-4047-9B45-D7B363015DD0}" type="pres">
      <dgm:prSet presAssocID="{6515E6A5-067A-49F9-B077-FEC1E7D25721}" presName="compNode" presStyleCnt="0"/>
      <dgm:spPr/>
    </dgm:pt>
    <dgm:pt modelId="{B58EB4CE-8A88-4EB1-83DF-15AAE57F7BA7}" type="pres">
      <dgm:prSet presAssocID="{6515E6A5-067A-49F9-B077-FEC1E7D25721}" presName="bgRect" presStyleLbl="bgShp" presStyleIdx="1" presStyleCnt="8"/>
      <dgm:spPr/>
    </dgm:pt>
    <dgm:pt modelId="{50872CA3-384A-4B1E-8CED-3725596AC939}" type="pres">
      <dgm:prSet presAssocID="{6515E6A5-067A-49F9-B077-FEC1E7D2572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93EAE2A5-49D3-4DFB-98F9-A39AC027F0FE}" type="pres">
      <dgm:prSet presAssocID="{6515E6A5-067A-49F9-B077-FEC1E7D25721}" presName="spaceRect" presStyleCnt="0"/>
      <dgm:spPr/>
    </dgm:pt>
    <dgm:pt modelId="{D0F43C36-B1F6-43EB-8239-98EF8BB24615}" type="pres">
      <dgm:prSet presAssocID="{6515E6A5-067A-49F9-B077-FEC1E7D25721}" presName="parTx" presStyleLbl="revTx" presStyleIdx="1" presStyleCnt="8">
        <dgm:presLayoutVars>
          <dgm:chMax val="0"/>
          <dgm:chPref val="0"/>
        </dgm:presLayoutVars>
      </dgm:prSet>
      <dgm:spPr/>
    </dgm:pt>
    <dgm:pt modelId="{B4C75922-B40D-4FDF-A350-DDD14EB3AA7A}" type="pres">
      <dgm:prSet presAssocID="{3A0C5ECE-8506-4CBC-85C4-595852CACE42}" presName="sibTrans" presStyleCnt="0"/>
      <dgm:spPr/>
    </dgm:pt>
    <dgm:pt modelId="{7713C1C4-DDD2-437E-8423-9B2EC52D30C8}" type="pres">
      <dgm:prSet presAssocID="{61106AA8-819D-4A9E-BC8A-58888812247E}" presName="compNode" presStyleCnt="0"/>
      <dgm:spPr/>
    </dgm:pt>
    <dgm:pt modelId="{38317789-A543-4CA3-B66F-36DE8024DE0C}" type="pres">
      <dgm:prSet presAssocID="{61106AA8-819D-4A9E-BC8A-58888812247E}" presName="bgRect" presStyleLbl="bgShp" presStyleIdx="2" presStyleCnt="8"/>
      <dgm:spPr/>
    </dgm:pt>
    <dgm:pt modelId="{62949AAE-F3AC-454D-8550-AE305DE947B4}" type="pres">
      <dgm:prSet presAssocID="{61106AA8-819D-4A9E-BC8A-58888812247E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D031B452-E34F-4D94-82E0-07D82B8E9FF1}" type="pres">
      <dgm:prSet presAssocID="{61106AA8-819D-4A9E-BC8A-58888812247E}" presName="spaceRect" presStyleCnt="0"/>
      <dgm:spPr/>
    </dgm:pt>
    <dgm:pt modelId="{13EEDCFC-E44D-4768-A44A-D83DABEE27A1}" type="pres">
      <dgm:prSet presAssocID="{61106AA8-819D-4A9E-BC8A-58888812247E}" presName="parTx" presStyleLbl="revTx" presStyleIdx="2" presStyleCnt="8">
        <dgm:presLayoutVars>
          <dgm:chMax val="0"/>
          <dgm:chPref val="0"/>
        </dgm:presLayoutVars>
      </dgm:prSet>
      <dgm:spPr/>
    </dgm:pt>
    <dgm:pt modelId="{762C445D-CF3F-47F1-AF39-B6883CBA0921}" type="pres">
      <dgm:prSet presAssocID="{B68BDEF5-3387-4AD9-A8F0-F1B8832CD8C9}" presName="sibTrans" presStyleCnt="0"/>
      <dgm:spPr/>
    </dgm:pt>
    <dgm:pt modelId="{6E707B78-22CB-4BBF-8A05-D8AFB1AE5288}" type="pres">
      <dgm:prSet presAssocID="{0084D7C8-F88D-47DA-BD8F-0DFE4398EA06}" presName="compNode" presStyleCnt="0"/>
      <dgm:spPr/>
    </dgm:pt>
    <dgm:pt modelId="{D72DBDB4-EEB0-4A00-B9DB-78C666BA744E}" type="pres">
      <dgm:prSet presAssocID="{0084D7C8-F88D-47DA-BD8F-0DFE4398EA06}" presName="bgRect" presStyleLbl="bgShp" presStyleIdx="3" presStyleCnt="8"/>
      <dgm:spPr/>
    </dgm:pt>
    <dgm:pt modelId="{C1CA5B2F-9662-4897-A182-F00931BAE955}" type="pres">
      <dgm:prSet presAssocID="{0084D7C8-F88D-47DA-BD8F-0DFE4398EA06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cken Leg"/>
        </a:ext>
      </dgm:extLst>
    </dgm:pt>
    <dgm:pt modelId="{0525BF84-9A3E-42B5-9BB1-9F63DB8A5E4D}" type="pres">
      <dgm:prSet presAssocID="{0084D7C8-F88D-47DA-BD8F-0DFE4398EA06}" presName="spaceRect" presStyleCnt="0"/>
      <dgm:spPr/>
    </dgm:pt>
    <dgm:pt modelId="{01842BFA-C867-4BCC-886A-866773C5F25C}" type="pres">
      <dgm:prSet presAssocID="{0084D7C8-F88D-47DA-BD8F-0DFE4398EA06}" presName="parTx" presStyleLbl="revTx" presStyleIdx="3" presStyleCnt="8">
        <dgm:presLayoutVars>
          <dgm:chMax val="0"/>
          <dgm:chPref val="0"/>
        </dgm:presLayoutVars>
      </dgm:prSet>
      <dgm:spPr/>
    </dgm:pt>
    <dgm:pt modelId="{1C9A82A9-714F-40E4-9862-49BE53D6B61E}" type="pres">
      <dgm:prSet presAssocID="{52A1E343-A4DE-4298-98C7-09AE561E0CE8}" presName="sibTrans" presStyleCnt="0"/>
      <dgm:spPr/>
    </dgm:pt>
    <dgm:pt modelId="{0C0BF759-CAF8-45DB-8517-0E6282FA588B}" type="pres">
      <dgm:prSet presAssocID="{447E681B-624F-4549-9D1C-94C0C3AA9735}" presName="compNode" presStyleCnt="0"/>
      <dgm:spPr/>
    </dgm:pt>
    <dgm:pt modelId="{529B75F5-CF8F-4D76-A3D0-11C4E411E326}" type="pres">
      <dgm:prSet presAssocID="{447E681B-624F-4549-9D1C-94C0C3AA9735}" presName="bgRect" presStyleLbl="bgShp" presStyleIdx="4" presStyleCnt="8"/>
      <dgm:spPr/>
    </dgm:pt>
    <dgm:pt modelId="{14812337-8B89-4DDE-8E3F-45CB997DECE3}" type="pres">
      <dgm:prSet presAssocID="{447E681B-624F-4549-9D1C-94C0C3AA9735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rvest Basket"/>
        </a:ext>
      </dgm:extLst>
    </dgm:pt>
    <dgm:pt modelId="{67FEEE9E-4E8A-4C1E-B20B-D72A93F5E521}" type="pres">
      <dgm:prSet presAssocID="{447E681B-624F-4549-9D1C-94C0C3AA9735}" presName="spaceRect" presStyleCnt="0"/>
      <dgm:spPr/>
    </dgm:pt>
    <dgm:pt modelId="{33061085-F5BA-4522-86B1-8F8DFD0B6C0B}" type="pres">
      <dgm:prSet presAssocID="{447E681B-624F-4549-9D1C-94C0C3AA9735}" presName="parTx" presStyleLbl="revTx" presStyleIdx="4" presStyleCnt="8">
        <dgm:presLayoutVars>
          <dgm:chMax val="0"/>
          <dgm:chPref val="0"/>
        </dgm:presLayoutVars>
      </dgm:prSet>
      <dgm:spPr/>
    </dgm:pt>
    <dgm:pt modelId="{FB31B081-30FA-40F4-BD02-FDE8411A16BF}" type="pres">
      <dgm:prSet presAssocID="{744B9EF3-9F00-49A0-AC99-229CD66BC64A}" presName="sibTrans" presStyleCnt="0"/>
      <dgm:spPr/>
    </dgm:pt>
    <dgm:pt modelId="{788173D6-2FA1-49F8-8518-C96A1649B9CF}" type="pres">
      <dgm:prSet presAssocID="{BC57A9E4-90F1-4000-80E9-63629D5651AE}" presName="compNode" presStyleCnt="0"/>
      <dgm:spPr/>
    </dgm:pt>
    <dgm:pt modelId="{BE79E2F9-571F-4720-9C20-5FF9AAE3E6A4}" type="pres">
      <dgm:prSet presAssocID="{BC57A9E4-90F1-4000-80E9-63629D5651AE}" presName="bgRect" presStyleLbl="bgShp" presStyleIdx="5" presStyleCnt="8"/>
      <dgm:spPr/>
    </dgm:pt>
    <dgm:pt modelId="{9F6E10B3-1F97-4962-9C2E-6CE9AD72DE41}" type="pres">
      <dgm:prSet presAssocID="{BC57A9E4-90F1-4000-80E9-63629D5651AE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F0F95A05-85F5-4AED-9C8F-7206B16D753B}" type="pres">
      <dgm:prSet presAssocID="{BC57A9E4-90F1-4000-80E9-63629D5651AE}" presName="spaceRect" presStyleCnt="0"/>
      <dgm:spPr/>
    </dgm:pt>
    <dgm:pt modelId="{3CA1BAE2-6F39-425F-ADAC-AB771EF8E5AD}" type="pres">
      <dgm:prSet presAssocID="{BC57A9E4-90F1-4000-80E9-63629D5651AE}" presName="parTx" presStyleLbl="revTx" presStyleIdx="5" presStyleCnt="8">
        <dgm:presLayoutVars>
          <dgm:chMax val="0"/>
          <dgm:chPref val="0"/>
        </dgm:presLayoutVars>
      </dgm:prSet>
      <dgm:spPr/>
    </dgm:pt>
    <dgm:pt modelId="{14CAE845-4AB2-40D6-BA75-9B48F82A009D}" type="pres">
      <dgm:prSet presAssocID="{3B48AE36-0481-41DE-A91A-E9399A71F76D}" presName="sibTrans" presStyleCnt="0"/>
      <dgm:spPr/>
    </dgm:pt>
    <dgm:pt modelId="{6AD999E6-E07C-486F-A45C-D2E75FBF8ED5}" type="pres">
      <dgm:prSet presAssocID="{540D3820-9E72-4931-A9E3-29C96A623DCB}" presName="compNode" presStyleCnt="0"/>
      <dgm:spPr/>
    </dgm:pt>
    <dgm:pt modelId="{4189D58F-0E6F-48F1-A0AE-B4DD89DE3919}" type="pres">
      <dgm:prSet presAssocID="{540D3820-9E72-4931-A9E3-29C96A623DCB}" presName="bgRect" presStyleLbl="bgShp" presStyleIdx="6" presStyleCnt="8"/>
      <dgm:spPr/>
    </dgm:pt>
    <dgm:pt modelId="{3F15F304-107C-4AB1-8708-39F4293AF032}" type="pres">
      <dgm:prSet presAssocID="{540D3820-9E72-4931-A9E3-29C96A623DC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A33A80DD-9388-4EBB-8A8C-A8632EB97AAE}" type="pres">
      <dgm:prSet presAssocID="{540D3820-9E72-4931-A9E3-29C96A623DCB}" presName="spaceRect" presStyleCnt="0"/>
      <dgm:spPr/>
    </dgm:pt>
    <dgm:pt modelId="{8858F3C2-422F-421B-8270-C11035B57F53}" type="pres">
      <dgm:prSet presAssocID="{540D3820-9E72-4931-A9E3-29C96A623DCB}" presName="parTx" presStyleLbl="revTx" presStyleIdx="6" presStyleCnt="8">
        <dgm:presLayoutVars>
          <dgm:chMax val="0"/>
          <dgm:chPref val="0"/>
        </dgm:presLayoutVars>
      </dgm:prSet>
      <dgm:spPr/>
    </dgm:pt>
    <dgm:pt modelId="{3530FC35-0001-45EA-9515-E9888723E839}" type="pres">
      <dgm:prSet presAssocID="{9A131097-3AD0-45F0-B79B-02F8029D0855}" presName="sibTrans" presStyleCnt="0"/>
      <dgm:spPr/>
    </dgm:pt>
    <dgm:pt modelId="{C2C2757C-C9D0-4B50-86D0-BEF8101643A0}" type="pres">
      <dgm:prSet presAssocID="{35A0DFD1-B93A-40D8-BB9C-EDA68CBF327F}" presName="compNode" presStyleCnt="0"/>
      <dgm:spPr/>
    </dgm:pt>
    <dgm:pt modelId="{050F2477-891B-44F4-B861-6201A968F455}" type="pres">
      <dgm:prSet presAssocID="{35A0DFD1-B93A-40D8-BB9C-EDA68CBF327F}" presName="bgRect" presStyleLbl="bgShp" presStyleIdx="7" presStyleCnt="8"/>
      <dgm:spPr/>
    </dgm:pt>
    <dgm:pt modelId="{F0D17FD1-47FF-4530-AFCE-DE126FDBBB77}" type="pres">
      <dgm:prSet presAssocID="{35A0DFD1-B93A-40D8-BB9C-EDA68CBF327F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C22B84A7-78CA-4032-BC85-F9DD88B95A87}" type="pres">
      <dgm:prSet presAssocID="{35A0DFD1-B93A-40D8-BB9C-EDA68CBF327F}" presName="spaceRect" presStyleCnt="0"/>
      <dgm:spPr/>
    </dgm:pt>
    <dgm:pt modelId="{EE812099-2AC2-40DF-B1FA-B0B4F5239E5C}" type="pres">
      <dgm:prSet presAssocID="{35A0DFD1-B93A-40D8-BB9C-EDA68CBF327F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79AAB201-D885-4E4E-951B-C1884B4DC5CB}" srcId="{EA156438-DA6B-484A-99FB-103415975884}" destId="{35A0DFD1-B93A-40D8-BB9C-EDA68CBF327F}" srcOrd="7" destOrd="0" parTransId="{5BE2C861-71AF-430C-9FB8-2FC694CC4A38}" sibTransId="{3A1F8827-667B-4931-BC51-55E7998F42F1}"/>
    <dgm:cxn modelId="{7DE0A203-D4BB-4A77-9FCF-7582FA65FB0D}" srcId="{EA156438-DA6B-484A-99FB-103415975884}" destId="{540D3820-9E72-4931-A9E3-29C96A623DCB}" srcOrd="6" destOrd="0" parTransId="{6CEAF774-3DDC-440C-998A-8415A48D4E94}" sibTransId="{9A131097-3AD0-45F0-B79B-02F8029D0855}"/>
    <dgm:cxn modelId="{12E3B422-18F8-42D2-814F-D79CDE4F27F4}" type="presOf" srcId="{93E9F177-E8A4-44C1-8E7F-CDAA1235F02E}" destId="{DF82E28F-535E-4517-8139-A44A059C4E57}" srcOrd="0" destOrd="0" presId="urn:microsoft.com/office/officeart/2018/2/layout/IconVerticalSolidList"/>
    <dgm:cxn modelId="{FC4D4531-7BC7-4472-B015-8FEB261DF2C2}" type="presOf" srcId="{6515E6A5-067A-49F9-B077-FEC1E7D25721}" destId="{D0F43C36-B1F6-43EB-8239-98EF8BB24615}" srcOrd="0" destOrd="0" presId="urn:microsoft.com/office/officeart/2018/2/layout/IconVerticalSolidList"/>
    <dgm:cxn modelId="{AF6DEF5F-FA6F-4F90-9100-CCA5A5E4BADA}" srcId="{EA156438-DA6B-484A-99FB-103415975884}" destId="{6515E6A5-067A-49F9-B077-FEC1E7D25721}" srcOrd="1" destOrd="0" parTransId="{CFFB0DC8-44C0-43BD-961C-B94FF6BAC7BF}" sibTransId="{3A0C5ECE-8506-4CBC-85C4-595852CACE42}"/>
    <dgm:cxn modelId="{A9D4F74A-CDCC-400D-B368-6C105408D4EB}" type="presOf" srcId="{35A0DFD1-B93A-40D8-BB9C-EDA68CBF327F}" destId="{EE812099-2AC2-40DF-B1FA-B0B4F5239E5C}" srcOrd="0" destOrd="0" presId="urn:microsoft.com/office/officeart/2018/2/layout/IconVerticalSolidList"/>
    <dgm:cxn modelId="{FBB01875-7BA3-4605-B7D1-DA6346D93A60}" srcId="{EA156438-DA6B-484A-99FB-103415975884}" destId="{93E9F177-E8A4-44C1-8E7F-CDAA1235F02E}" srcOrd="0" destOrd="0" parTransId="{ADA5B166-B3AA-422D-93C7-8E335DFA0B37}" sibTransId="{0091A6C8-FB0B-45A1-9925-9402F0F46E48}"/>
    <dgm:cxn modelId="{922CDB82-2A21-4252-A40F-5FF3AF686616}" srcId="{EA156438-DA6B-484A-99FB-103415975884}" destId="{447E681B-624F-4549-9D1C-94C0C3AA9735}" srcOrd="4" destOrd="0" parTransId="{F97E001E-449E-4E99-B02E-759A12B318A4}" sibTransId="{744B9EF3-9F00-49A0-AC99-229CD66BC64A}"/>
    <dgm:cxn modelId="{3876228B-065F-4129-A0A5-48BF440A7667}" srcId="{EA156438-DA6B-484A-99FB-103415975884}" destId="{BC57A9E4-90F1-4000-80E9-63629D5651AE}" srcOrd="5" destOrd="0" parTransId="{A1EEC0A2-63E1-488A-B83B-2078133FA0C0}" sibTransId="{3B48AE36-0481-41DE-A91A-E9399A71F76D}"/>
    <dgm:cxn modelId="{8378EAA9-0329-48D3-AD55-A2696E415046}" type="presOf" srcId="{61106AA8-819D-4A9E-BC8A-58888812247E}" destId="{13EEDCFC-E44D-4768-A44A-D83DABEE27A1}" srcOrd="0" destOrd="0" presId="urn:microsoft.com/office/officeart/2018/2/layout/IconVerticalSolidList"/>
    <dgm:cxn modelId="{ED9A60B3-6666-4AC2-8DBE-688B7342DB27}" type="presOf" srcId="{0084D7C8-F88D-47DA-BD8F-0DFE4398EA06}" destId="{01842BFA-C867-4BCC-886A-866773C5F25C}" srcOrd="0" destOrd="0" presId="urn:microsoft.com/office/officeart/2018/2/layout/IconVerticalSolidList"/>
    <dgm:cxn modelId="{0D9B9EB4-DC41-47E5-A4A3-8086730F2FA6}" srcId="{EA156438-DA6B-484A-99FB-103415975884}" destId="{0084D7C8-F88D-47DA-BD8F-0DFE4398EA06}" srcOrd="3" destOrd="0" parTransId="{2CD52F63-EA2D-40A3-8B31-B5D0D7C85370}" sibTransId="{52A1E343-A4DE-4298-98C7-09AE561E0CE8}"/>
    <dgm:cxn modelId="{22D9A4C8-8417-48E2-AEF8-11DE936255FB}" type="presOf" srcId="{447E681B-624F-4549-9D1C-94C0C3AA9735}" destId="{33061085-F5BA-4522-86B1-8F8DFD0B6C0B}" srcOrd="0" destOrd="0" presId="urn:microsoft.com/office/officeart/2018/2/layout/IconVerticalSolidList"/>
    <dgm:cxn modelId="{69799EDC-0C31-48F5-9D81-D60E9E0C7AAC}" type="presOf" srcId="{BC57A9E4-90F1-4000-80E9-63629D5651AE}" destId="{3CA1BAE2-6F39-425F-ADAC-AB771EF8E5AD}" srcOrd="0" destOrd="0" presId="urn:microsoft.com/office/officeart/2018/2/layout/IconVerticalSolidList"/>
    <dgm:cxn modelId="{DE55EBEC-5463-455E-9B17-B2FA6B9B53C4}" srcId="{EA156438-DA6B-484A-99FB-103415975884}" destId="{61106AA8-819D-4A9E-BC8A-58888812247E}" srcOrd="2" destOrd="0" parTransId="{28CE3688-57D5-45D9-8130-DDAB44ACDC5F}" sibTransId="{B68BDEF5-3387-4AD9-A8F0-F1B8832CD8C9}"/>
    <dgm:cxn modelId="{BF8BB7EF-FB92-4097-987F-D3EF7C34606D}" type="presOf" srcId="{EA156438-DA6B-484A-99FB-103415975884}" destId="{8FDB6676-B9AC-469C-AB36-FE2B65382E03}" srcOrd="0" destOrd="0" presId="urn:microsoft.com/office/officeart/2018/2/layout/IconVerticalSolidList"/>
    <dgm:cxn modelId="{D85A78FE-E893-421F-A04A-CD068CC55304}" type="presOf" srcId="{540D3820-9E72-4931-A9E3-29C96A623DCB}" destId="{8858F3C2-422F-421B-8270-C11035B57F53}" srcOrd="0" destOrd="0" presId="urn:microsoft.com/office/officeart/2018/2/layout/IconVerticalSolidList"/>
    <dgm:cxn modelId="{E57CC5CD-C4E5-48B5-BA2D-4543F8297694}" type="presParOf" srcId="{8FDB6676-B9AC-469C-AB36-FE2B65382E03}" destId="{75D1BE11-E134-45BC-86A5-E15E0803C1D8}" srcOrd="0" destOrd="0" presId="urn:microsoft.com/office/officeart/2018/2/layout/IconVerticalSolidList"/>
    <dgm:cxn modelId="{AE0414A3-66F8-463F-86A1-CC96DC31B15D}" type="presParOf" srcId="{75D1BE11-E134-45BC-86A5-E15E0803C1D8}" destId="{CE07E2D4-9F12-4EA3-9F3F-61673FC84FAA}" srcOrd="0" destOrd="0" presId="urn:microsoft.com/office/officeart/2018/2/layout/IconVerticalSolidList"/>
    <dgm:cxn modelId="{2B58D42B-DE05-46EC-A668-5B734F6D3FAA}" type="presParOf" srcId="{75D1BE11-E134-45BC-86A5-E15E0803C1D8}" destId="{79839B45-7A05-4049-A4B6-D85EB826FC26}" srcOrd="1" destOrd="0" presId="urn:microsoft.com/office/officeart/2018/2/layout/IconVerticalSolidList"/>
    <dgm:cxn modelId="{13B30F43-94E7-4A42-9E66-B39A7383C90D}" type="presParOf" srcId="{75D1BE11-E134-45BC-86A5-E15E0803C1D8}" destId="{AEE4ED0E-C86A-48E3-A6F4-A2C85F66018D}" srcOrd="2" destOrd="0" presId="urn:microsoft.com/office/officeart/2018/2/layout/IconVerticalSolidList"/>
    <dgm:cxn modelId="{0D485674-F8F9-41F0-8948-6BF8C8F6929D}" type="presParOf" srcId="{75D1BE11-E134-45BC-86A5-E15E0803C1D8}" destId="{DF82E28F-535E-4517-8139-A44A059C4E57}" srcOrd="3" destOrd="0" presId="urn:microsoft.com/office/officeart/2018/2/layout/IconVerticalSolidList"/>
    <dgm:cxn modelId="{F93012E5-51EF-448B-BE96-49AE6AD6D98E}" type="presParOf" srcId="{8FDB6676-B9AC-469C-AB36-FE2B65382E03}" destId="{097B9A35-0DEF-4922-A091-87403442C037}" srcOrd="1" destOrd="0" presId="urn:microsoft.com/office/officeart/2018/2/layout/IconVerticalSolidList"/>
    <dgm:cxn modelId="{6065AE14-0BD6-46A4-AA9C-57190567A531}" type="presParOf" srcId="{8FDB6676-B9AC-469C-AB36-FE2B65382E03}" destId="{76B72980-EBDB-4047-9B45-D7B363015DD0}" srcOrd="2" destOrd="0" presId="urn:microsoft.com/office/officeart/2018/2/layout/IconVerticalSolidList"/>
    <dgm:cxn modelId="{00CDB436-7280-4485-8380-511BEB0D3235}" type="presParOf" srcId="{76B72980-EBDB-4047-9B45-D7B363015DD0}" destId="{B58EB4CE-8A88-4EB1-83DF-15AAE57F7BA7}" srcOrd="0" destOrd="0" presId="urn:microsoft.com/office/officeart/2018/2/layout/IconVerticalSolidList"/>
    <dgm:cxn modelId="{13A32A52-54E4-4350-BEAF-07E3F33D8189}" type="presParOf" srcId="{76B72980-EBDB-4047-9B45-D7B363015DD0}" destId="{50872CA3-384A-4B1E-8CED-3725596AC939}" srcOrd="1" destOrd="0" presId="urn:microsoft.com/office/officeart/2018/2/layout/IconVerticalSolidList"/>
    <dgm:cxn modelId="{7F3804BE-3578-4088-9969-45BF6017B5A3}" type="presParOf" srcId="{76B72980-EBDB-4047-9B45-D7B363015DD0}" destId="{93EAE2A5-49D3-4DFB-98F9-A39AC027F0FE}" srcOrd="2" destOrd="0" presId="urn:microsoft.com/office/officeart/2018/2/layout/IconVerticalSolidList"/>
    <dgm:cxn modelId="{B684F10C-6BAF-45EE-B7F8-96FEE9D328D8}" type="presParOf" srcId="{76B72980-EBDB-4047-9B45-D7B363015DD0}" destId="{D0F43C36-B1F6-43EB-8239-98EF8BB24615}" srcOrd="3" destOrd="0" presId="urn:microsoft.com/office/officeart/2018/2/layout/IconVerticalSolidList"/>
    <dgm:cxn modelId="{24F23C80-4106-4C50-998E-BED54E0CD662}" type="presParOf" srcId="{8FDB6676-B9AC-469C-AB36-FE2B65382E03}" destId="{B4C75922-B40D-4FDF-A350-DDD14EB3AA7A}" srcOrd="3" destOrd="0" presId="urn:microsoft.com/office/officeart/2018/2/layout/IconVerticalSolidList"/>
    <dgm:cxn modelId="{C7B8CB1A-B225-4193-A0CC-3BC687DAADD3}" type="presParOf" srcId="{8FDB6676-B9AC-469C-AB36-FE2B65382E03}" destId="{7713C1C4-DDD2-437E-8423-9B2EC52D30C8}" srcOrd="4" destOrd="0" presId="urn:microsoft.com/office/officeart/2018/2/layout/IconVerticalSolidList"/>
    <dgm:cxn modelId="{C117832E-FD07-442B-859F-97098193AB32}" type="presParOf" srcId="{7713C1C4-DDD2-437E-8423-9B2EC52D30C8}" destId="{38317789-A543-4CA3-B66F-36DE8024DE0C}" srcOrd="0" destOrd="0" presId="urn:microsoft.com/office/officeart/2018/2/layout/IconVerticalSolidList"/>
    <dgm:cxn modelId="{A1AB0573-60CA-4DAA-971F-DF0F414EE0E3}" type="presParOf" srcId="{7713C1C4-DDD2-437E-8423-9B2EC52D30C8}" destId="{62949AAE-F3AC-454D-8550-AE305DE947B4}" srcOrd="1" destOrd="0" presId="urn:microsoft.com/office/officeart/2018/2/layout/IconVerticalSolidList"/>
    <dgm:cxn modelId="{2D68A2E0-8653-43BF-87DF-617B29E77FBF}" type="presParOf" srcId="{7713C1C4-DDD2-437E-8423-9B2EC52D30C8}" destId="{D031B452-E34F-4D94-82E0-07D82B8E9FF1}" srcOrd="2" destOrd="0" presId="urn:microsoft.com/office/officeart/2018/2/layout/IconVerticalSolidList"/>
    <dgm:cxn modelId="{158CE440-72F6-4E4F-9817-B783D93727C7}" type="presParOf" srcId="{7713C1C4-DDD2-437E-8423-9B2EC52D30C8}" destId="{13EEDCFC-E44D-4768-A44A-D83DABEE27A1}" srcOrd="3" destOrd="0" presId="urn:microsoft.com/office/officeart/2018/2/layout/IconVerticalSolidList"/>
    <dgm:cxn modelId="{1FC529AE-A3DD-40DE-A989-47F43EB4FF7D}" type="presParOf" srcId="{8FDB6676-B9AC-469C-AB36-FE2B65382E03}" destId="{762C445D-CF3F-47F1-AF39-B6883CBA0921}" srcOrd="5" destOrd="0" presId="urn:microsoft.com/office/officeart/2018/2/layout/IconVerticalSolidList"/>
    <dgm:cxn modelId="{0C91B54A-DAB8-416F-B1E8-99CD8AC21CFA}" type="presParOf" srcId="{8FDB6676-B9AC-469C-AB36-FE2B65382E03}" destId="{6E707B78-22CB-4BBF-8A05-D8AFB1AE5288}" srcOrd="6" destOrd="0" presId="urn:microsoft.com/office/officeart/2018/2/layout/IconVerticalSolidList"/>
    <dgm:cxn modelId="{8CF5CC37-3747-41AE-BCD7-606D7D911626}" type="presParOf" srcId="{6E707B78-22CB-4BBF-8A05-D8AFB1AE5288}" destId="{D72DBDB4-EEB0-4A00-B9DB-78C666BA744E}" srcOrd="0" destOrd="0" presId="urn:microsoft.com/office/officeart/2018/2/layout/IconVerticalSolidList"/>
    <dgm:cxn modelId="{56719982-21BB-4C10-AA50-D596375AB277}" type="presParOf" srcId="{6E707B78-22CB-4BBF-8A05-D8AFB1AE5288}" destId="{C1CA5B2F-9662-4897-A182-F00931BAE955}" srcOrd="1" destOrd="0" presId="urn:microsoft.com/office/officeart/2018/2/layout/IconVerticalSolidList"/>
    <dgm:cxn modelId="{CD27FA6F-62DD-42D9-8312-FED470472DFE}" type="presParOf" srcId="{6E707B78-22CB-4BBF-8A05-D8AFB1AE5288}" destId="{0525BF84-9A3E-42B5-9BB1-9F63DB8A5E4D}" srcOrd="2" destOrd="0" presId="urn:microsoft.com/office/officeart/2018/2/layout/IconVerticalSolidList"/>
    <dgm:cxn modelId="{27280611-3AD1-4D2E-A235-26B3BBC03DA9}" type="presParOf" srcId="{6E707B78-22CB-4BBF-8A05-D8AFB1AE5288}" destId="{01842BFA-C867-4BCC-886A-866773C5F25C}" srcOrd="3" destOrd="0" presId="urn:microsoft.com/office/officeart/2018/2/layout/IconVerticalSolidList"/>
    <dgm:cxn modelId="{6CEADD75-B44A-4C30-B223-D4F1CD4B19C3}" type="presParOf" srcId="{8FDB6676-B9AC-469C-AB36-FE2B65382E03}" destId="{1C9A82A9-714F-40E4-9862-49BE53D6B61E}" srcOrd="7" destOrd="0" presId="urn:microsoft.com/office/officeart/2018/2/layout/IconVerticalSolidList"/>
    <dgm:cxn modelId="{63AF3D9D-9A58-409C-A603-C6D35B3E36A4}" type="presParOf" srcId="{8FDB6676-B9AC-469C-AB36-FE2B65382E03}" destId="{0C0BF759-CAF8-45DB-8517-0E6282FA588B}" srcOrd="8" destOrd="0" presId="urn:microsoft.com/office/officeart/2018/2/layout/IconVerticalSolidList"/>
    <dgm:cxn modelId="{11003F5A-8F8D-47BA-95CE-6D28200A9C01}" type="presParOf" srcId="{0C0BF759-CAF8-45DB-8517-0E6282FA588B}" destId="{529B75F5-CF8F-4D76-A3D0-11C4E411E326}" srcOrd="0" destOrd="0" presId="urn:microsoft.com/office/officeart/2018/2/layout/IconVerticalSolidList"/>
    <dgm:cxn modelId="{3192F190-E335-4BCA-9214-67D56D1AC3BE}" type="presParOf" srcId="{0C0BF759-CAF8-45DB-8517-0E6282FA588B}" destId="{14812337-8B89-4DDE-8E3F-45CB997DECE3}" srcOrd="1" destOrd="0" presId="urn:microsoft.com/office/officeart/2018/2/layout/IconVerticalSolidList"/>
    <dgm:cxn modelId="{0C864DED-CA54-405C-95FF-60766C0E903E}" type="presParOf" srcId="{0C0BF759-CAF8-45DB-8517-0E6282FA588B}" destId="{67FEEE9E-4E8A-4C1E-B20B-D72A93F5E521}" srcOrd="2" destOrd="0" presId="urn:microsoft.com/office/officeart/2018/2/layout/IconVerticalSolidList"/>
    <dgm:cxn modelId="{E0619160-0334-4210-A1FE-764AEBE869E4}" type="presParOf" srcId="{0C0BF759-CAF8-45DB-8517-0E6282FA588B}" destId="{33061085-F5BA-4522-86B1-8F8DFD0B6C0B}" srcOrd="3" destOrd="0" presId="urn:microsoft.com/office/officeart/2018/2/layout/IconVerticalSolidList"/>
    <dgm:cxn modelId="{5B0F2F4C-96BF-453B-81F6-C043182DBF2B}" type="presParOf" srcId="{8FDB6676-B9AC-469C-AB36-FE2B65382E03}" destId="{FB31B081-30FA-40F4-BD02-FDE8411A16BF}" srcOrd="9" destOrd="0" presId="urn:microsoft.com/office/officeart/2018/2/layout/IconVerticalSolidList"/>
    <dgm:cxn modelId="{8667B05E-37E4-41DB-9FDD-98B12CEFA0BC}" type="presParOf" srcId="{8FDB6676-B9AC-469C-AB36-FE2B65382E03}" destId="{788173D6-2FA1-49F8-8518-C96A1649B9CF}" srcOrd="10" destOrd="0" presId="urn:microsoft.com/office/officeart/2018/2/layout/IconVerticalSolidList"/>
    <dgm:cxn modelId="{CC862C79-32B0-4824-845A-95D2D958B9AA}" type="presParOf" srcId="{788173D6-2FA1-49F8-8518-C96A1649B9CF}" destId="{BE79E2F9-571F-4720-9C20-5FF9AAE3E6A4}" srcOrd="0" destOrd="0" presId="urn:microsoft.com/office/officeart/2018/2/layout/IconVerticalSolidList"/>
    <dgm:cxn modelId="{8D1DA5E0-B7AE-4568-9625-FE28230EBD8A}" type="presParOf" srcId="{788173D6-2FA1-49F8-8518-C96A1649B9CF}" destId="{9F6E10B3-1F97-4962-9C2E-6CE9AD72DE41}" srcOrd="1" destOrd="0" presId="urn:microsoft.com/office/officeart/2018/2/layout/IconVerticalSolidList"/>
    <dgm:cxn modelId="{8F5B0E86-1CF0-49F6-A28F-3625890204B8}" type="presParOf" srcId="{788173D6-2FA1-49F8-8518-C96A1649B9CF}" destId="{F0F95A05-85F5-4AED-9C8F-7206B16D753B}" srcOrd="2" destOrd="0" presId="urn:microsoft.com/office/officeart/2018/2/layout/IconVerticalSolidList"/>
    <dgm:cxn modelId="{99BA8319-04FE-4085-ADFD-A1DC952D487B}" type="presParOf" srcId="{788173D6-2FA1-49F8-8518-C96A1649B9CF}" destId="{3CA1BAE2-6F39-425F-ADAC-AB771EF8E5AD}" srcOrd="3" destOrd="0" presId="urn:microsoft.com/office/officeart/2018/2/layout/IconVerticalSolidList"/>
    <dgm:cxn modelId="{A16754BC-12BD-4DDF-8B03-D304669A748C}" type="presParOf" srcId="{8FDB6676-B9AC-469C-AB36-FE2B65382E03}" destId="{14CAE845-4AB2-40D6-BA75-9B48F82A009D}" srcOrd="11" destOrd="0" presId="urn:microsoft.com/office/officeart/2018/2/layout/IconVerticalSolidList"/>
    <dgm:cxn modelId="{168CD9A1-91D8-4E07-B663-44698F6E5C54}" type="presParOf" srcId="{8FDB6676-B9AC-469C-AB36-FE2B65382E03}" destId="{6AD999E6-E07C-486F-A45C-D2E75FBF8ED5}" srcOrd="12" destOrd="0" presId="urn:microsoft.com/office/officeart/2018/2/layout/IconVerticalSolidList"/>
    <dgm:cxn modelId="{114EA886-0621-4404-BCBA-89A507E1C3FB}" type="presParOf" srcId="{6AD999E6-E07C-486F-A45C-D2E75FBF8ED5}" destId="{4189D58F-0E6F-48F1-A0AE-B4DD89DE3919}" srcOrd="0" destOrd="0" presId="urn:microsoft.com/office/officeart/2018/2/layout/IconVerticalSolidList"/>
    <dgm:cxn modelId="{32633F4F-E378-4EAE-AFFF-8612464E9FBA}" type="presParOf" srcId="{6AD999E6-E07C-486F-A45C-D2E75FBF8ED5}" destId="{3F15F304-107C-4AB1-8708-39F4293AF032}" srcOrd="1" destOrd="0" presId="urn:microsoft.com/office/officeart/2018/2/layout/IconVerticalSolidList"/>
    <dgm:cxn modelId="{B404C127-BC38-4AAB-B18B-12A5D2D3A8C3}" type="presParOf" srcId="{6AD999E6-E07C-486F-A45C-D2E75FBF8ED5}" destId="{A33A80DD-9388-4EBB-8A8C-A8632EB97AAE}" srcOrd="2" destOrd="0" presId="urn:microsoft.com/office/officeart/2018/2/layout/IconVerticalSolidList"/>
    <dgm:cxn modelId="{98AB6021-F6B1-4CEC-B7A7-3A5B9BEB963B}" type="presParOf" srcId="{6AD999E6-E07C-486F-A45C-D2E75FBF8ED5}" destId="{8858F3C2-422F-421B-8270-C11035B57F53}" srcOrd="3" destOrd="0" presId="urn:microsoft.com/office/officeart/2018/2/layout/IconVerticalSolidList"/>
    <dgm:cxn modelId="{5D99DA6A-DE6B-4D0D-BC85-93A201E15CF9}" type="presParOf" srcId="{8FDB6676-B9AC-469C-AB36-FE2B65382E03}" destId="{3530FC35-0001-45EA-9515-E9888723E839}" srcOrd="13" destOrd="0" presId="urn:microsoft.com/office/officeart/2018/2/layout/IconVerticalSolidList"/>
    <dgm:cxn modelId="{1DC9C10B-CC07-4630-B787-619CB97A7E77}" type="presParOf" srcId="{8FDB6676-B9AC-469C-AB36-FE2B65382E03}" destId="{C2C2757C-C9D0-4B50-86D0-BEF8101643A0}" srcOrd="14" destOrd="0" presId="urn:microsoft.com/office/officeart/2018/2/layout/IconVerticalSolidList"/>
    <dgm:cxn modelId="{4F82F868-0287-4FB4-A281-E12909222F27}" type="presParOf" srcId="{C2C2757C-C9D0-4B50-86D0-BEF8101643A0}" destId="{050F2477-891B-44F4-B861-6201A968F455}" srcOrd="0" destOrd="0" presId="urn:microsoft.com/office/officeart/2018/2/layout/IconVerticalSolidList"/>
    <dgm:cxn modelId="{7C2FC2A1-A8DC-4DA6-AF99-F61F47CCBB5B}" type="presParOf" srcId="{C2C2757C-C9D0-4B50-86D0-BEF8101643A0}" destId="{F0D17FD1-47FF-4530-AFCE-DE126FDBBB77}" srcOrd="1" destOrd="0" presId="urn:microsoft.com/office/officeart/2018/2/layout/IconVerticalSolidList"/>
    <dgm:cxn modelId="{F46B9CAC-643B-46F7-9997-D6702A9DA525}" type="presParOf" srcId="{C2C2757C-C9D0-4B50-86D0-BEF8101643A0}" destId="{C22B84A7-78CA-4032-BC85-F9DD88B95A87}" srcOrd="2" destOrd="0" presId="urn:microsoft.com/office/officeart/2018/2/layout/IconVerticalSolidList"/>
    <dgm:cxn modelId="{3304D946-FAF3-4551-B37A-3A250AC16927}" type="presParOf" srcId="{C2C2757C-C9D0-4B50-86D0-BEF8101643A0}" destId="{EE812099-2AC2-40DF-B1FA-B0B4F5239E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6B0AF-93E4-42E8-9D3C-B7FA2A5DD782}">
      <dsp:nvSpPr>
        <dsp:cNvPr id="0" name=""/>
        <dsp:cNvSpPr/>
      </dsp:nvSpPr>
      <dsp:spPr>
        <a:xfrm>
          <a:off x="43976" y="2339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CUT OUT SUGAR</a:t>
          </a:r>
          <a:endParaRPr lang="en-US" sz="1600" kern="1200"/>
        </a:p>
      </dsp:txBody>
      <dsp:txXfrm>
        <a:off x="43976" y="2339"/>
        <a:ext cx="1927044" cy="1156226"/>
      </dsp:txXfrm>
    </dsp:sp>
    <dsp:sp modelId="{E889C989-FC8C-4D1A-91DB-7D14233C4925}">
      <dsp:nvSpPr>
        <dsp:cNvPr id="0" name=""/>
        <dsp:cNvSpPr/>
      </dsp:nvSpPr>
      <dsp:spPr>
        <a:xfrm>
          <a:off x="2163725" y="2339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SQUEEZE OUT THE CARBS ON YOUR PLATE</a:t>
          </a:r>
          <a:endParaRPr lang="en-US" sz="1600" kern="1200"/>
        </a:p>
      </dsp:txBody>
      <dsp:txXfrm>
        <a:off x="2163725" y="2339"/>
        <a:ext cx="1927044" cy="1156226"/>
      </dsp:txXfrm>
    </dsp:sp>
    <dsp:sp modelId="{8337E4AD-C01A-4AE8-A158-FB46A87E64E5}">
      <dsp:nvSpPr>
        <dsp:cNvPr id="0" name=""/>
        <dsp:cNvSpPr/>
      </dsp:nvSpPr>
      <dsp:spPr>
        <a:xfrm>
          <a:off x="4283474" y="2339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FIBRE</a:t>
          </a:r>
          <a:endParaRPr lang="en-US" sz="1600" kern="1200"/>
        </a:p>
      </dsp:txBody>
      <dsp:txXfrm>
        <a:off x="4283474" y="2339"/>
        <a:ext cx="1927044" cy="1156226"/>
      </dsp:txXfrm>
    </dsp:sp>
    <dsp:sp modelId="{42C64A70-CFA9-43B2-A6C3-D5C3EED4BBCD}">
      <dsp:nvSpPr>
        <dsp:cNvPr id="0" name=""/>
        <dsp:cNvSpPr/>
      </dsp:nvSpPr>
      <dsp:spPr>
        <a:xfrm>
          <a:off x="43976" y="1351270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INTERMITTENT FASTING OR TIME-RESTRICTED EATING</a:t>
          </a:r>
          <a:endParaRPr lang="en-US" sz="1600" kern="1200"/>
        </a:p>
      </dsp:txBody>
      <dsp:txXfrm>
        <a:off x="43976" y="1351270"/>
        <a:ext cx="1927044" cy="1156226"/>
      </dsp:txXfrm>
    </dsp:sp>
    <dsp:sp modelId="{37A5F5EC-8A76-47A8-B5F5-C3EF3CB55AF4}">
      <dsp:nvSpPr>
        <dsp:cNvPr id="0" name=""/>
        <dsp:cNvSpPr/>
      </dsp:nvSpPr>
      <dsp:spPr>
        <a:xfrm>
          <a:off x="2163725" y="1351270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WATCH PORTION SIZES</a:t>
          </a:r>
          <a:endParaRPr lang="en-US" sz="1600" kern="1200"/>
        </a:p>
      </dsp:txBody>
      <dsp:txXfrm>
        <a:off x="2163725" y="1351270"/>
        <a:ext cx="1927044" cy="1156226"/>
      </dsp:txXfrm>
    </dsp:sp>
    <dsp:sp modelId="{9FE18843-56FC-4BB3-8E0C-FD0BC0867A1C}">
      <dsp:nvSpPr>
        <dsp:cNvPr id="0" name=""/>
        <dsp:cNvSpPr/>
      </dsp:nvSpPr>
      <dsp:spPr>
        <a:xfrm>
          <a:off x="4283474" y="1351270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CUT OUT ALL JUNK FOOD AND SODAS/FRUIT JUICES. </a:t>
          </a:r>
          <a:r>
            <a:rPr lang="en-GB" sz="1600" kern="1200"/>
            <a:t>REDUCE ALCOHOL.</a:t>
          </a:r>
          <a:endParaRPr lang="en-US" sz="1600" kern="1200"/>
        </a:p>
      </dsp:txBody>
      <dsp:txXfrm>
        <a:off x="4283474" y="1351270"/>
        <a:ext cx="1927044" cy="1156226"/>
      </dsp:txXfrm>
    </dsp:sp>
    <dsp:sp modelId="{837DCBDF-FB98-4BB9-94D0-66FB61D3D778}">
      <dsp:nvSpPr>
        <dsp:cNvPr id="0" name=""/>
        <dsp:cNvSpPr/>
      </dsp:nvSpPr>
      <dsp:spPr>
        <a:xfrm>
          <a:off x="43976" y="2700201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FERMENTED FOODS</a:t>
          </a:r>
          <a:endParaRPr lang="en-US" sz="1600" kern="1200"/>
        </a:p>
      </dsp:txBody>
      <dsp:txXfrm>
        <a:off x="43976" y="2700201"/>
        <a:ext cx="1927044" cy="1156226"/>
      </dsp:txXfrm>
    </dsp:sp>
    <dsp:sp modelId="{CE7248A8-725C-46CB-A38C-7B59C8334D7A}">
      <dsp:nvSpPr>
        <dsp:cNvPr id="0" name=""/>
        <dsp:cNvSpPr/>
      </dsp:nvSpPr>
      <dsp:spPr>
        <a:xfrm>
          <a:off x="2163725" y="2700201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FRUIT AND VEG, GREEN TEA AND NUTS</a:t>
          </a:r>
          <a:endParaRPr lang="en-US" sz="1600" kern="1200"/>
        </a:p>
      </dsp:txBody>
      <dsp:txXfrm>
        <a:off x="2163725" y="2700201"/>
        <a:ext cx="1927044" cy="1156226"/>
      </dsp:txXfrm>
    </dsp:sp>
    <dsp:sp modelId="{129F8C4B-5135-45F6-BD80-F364A1500B7B}">
      <dsp:nvSpPr>
        <dsp:cNvPr id="0" name=""/>
        <dsp:cNvSpPr/>
      </dsp:nvSpPr>
      <dsp:spPr>
        <a:xfrm>
          <a:off x="4283474" y="2700201"/>
          <a:ext cx="1927044" cy="115622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EXERCISE</a:t>
          </a:r>
          <a:endParaRPr lang="en-US" sz="1600" kern="1200"/>
        </a:p>
      </dsp:txBody>
      <dsp:txXfrm>
        <a:off x="4283474" y="2700201"/>
        <a:ext cx="1927044" cy="1156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07E2D4-9F12-4EA3-9F3F-61673FC84FAA}">
      <dsp:nvSpPr>
        <dsp:cNvPr id="0" name=""/>
        <dsp:cNvSpPr/>
      </dsp:nvSpPr>
      <dsp:spPr>
        <a:xfrm>
          <a:off x="0" y="690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839B45-7A05-4049-A4B6-D85EB826FC26}">
      <dsp:nvSpPr>
        <dsp:cNvPr id="0" name=""/>
        <dsp:cNvSpPr/>
      </dsp:nvSpPr>
      <dsp:spPr>
        <a:xfrm>
          <a:off x="175446" y="131187"/>
          <a:ext cx="318993" cy="318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2E28F-535E-4517-8139-A44A059C4E57}">
      <dsp:nvSpPr>
        <dsp:cNvPr id="0" name=""/>
        <dsp:cNvSpPr/>
      </dsp:nvSpPr>
      <dsp:spPr>
        <a:xfrm>
          <a:off x="669886" y="690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Drink plenty of water with </a:t>
          </a:r>
          <a:r>
            <a:rPr lang="en-GB" sz="1400" kern="1200" dirty="0" err="1"/>
            <a:t>Suhoor</a:t>
          </a:r>
          <a:r>
            <a:rPr lang="en-GB" sz="1400" kern="1200" dirty="0"/>
            <a:t> and Iftar meals</a:t>
          </a:r>
          <a:endParaRPr lang="en-US" sz="1400" kern="1200" dirty="0"/>
        </a:p>
      </dsp:txBody>
      <dsp:txXfrm>
        <a:off x="669886" y="690"/>
        <a:ext cx="5578513" cy="579987"/>
      </dsp:txXfrm>
    </dsp:sp>
    <dsp:sp modelId="{B58EB4CE-8A88-4EB1-83DF-15AAE57F7BA7}">
      <dsp:nvSpPr>
        <dsp:cNvPr id="0" name=""/>
        <dsp:cNvSpPr/>
      </dsp:nvSpPr>
      <dsp:spPr>
        <a:xfrm>
          <a:off x="0" y="725675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872CA3-384A-4B1E-8CED-3725596AC939}">
      <dsp:nvSpPr>
        <dsp:cNvPr id="0" name=""/>
        <dsp:cNvSpPr/>
      </dsp:nvSpPr>
      <dsp:spPr>
        <a:xfrm>
          <a:off x="175446" y="856172"/>
          <a:ext cx="318993" cy="318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43C36-B1F6-43EB-8239-98EF8BB24615}">
      <dsp:nvSpPr>
        <dsp:cNvPr id="0" name=""/>
        <dsp:cNvSpPr/>
      </dsp:nvSpPr>
      <dsp:spPr>
        <a:xfrm>
          <a:off x="669886" y="725675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Make Suhoor the larger meal and keep Iftar ‘light’</a:t>
          </a:r>
          <a:endParaRPr lang="en-US" sz="1400" kern="1200"/>
        </a:p>
      </dsp:txBody>
      <dsp:txXfrm>
        <a:off x="669886" y="725675"/>
        <a:ext cx="5578513" cy="579987"/>
      </dsp:txXfrm>
    </dsp:sp>
    <dsp:sp modelId="{38317789-A543-4CA3-B66F-36DE8024DE0C}">
      <dsp:nvSpPr>
        <dsp:cNvPr id="0" name=""/>
        <dsp:cNvSpPr/>
      </dsp:nvSpPr>
      <dsp:spPr>
        <a:xfrm>
          <a:off x="0" y="1450660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49AAE-F3AC-454D-8550-AE305DE947B4}">
      <dsp:nvSpPr>
        <dsp:cNvPr id="0" name=""/>
        <dsp:cNvSpPr/>
      </dsp:nvSpPr>
      <dsp:spPr>
        <a:xfrm>
          <a:off x="175446" y="1581157"/>
          <a:ext cx="318993" cy="318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EDCFC-E44D-4768-A44A-D83DABEE27A1}">
      <dsp:nvSpPr>
        <dsp:cNvPr id="0" name=""/>
        <dsp:cNvSpPr/>
      </dsp:nvSpPr>
      <dsp:spPr>
        <a:xfrm>
          <a:off x="669886" y="1450660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High Fibre e.g. brown rice or quinoa</a:t>
          </a:r>
          <a:endParaRPr lang="en-US" sz="1400" kern="1200"/>
        </a:p>
      </dsp:txBody>
      <dsp:txXfrm>
        <a:off x="669886" y="1450660"/>
        <a:ext cx="5578513" cy="579987"/>
      </dsp:txXfrm>
    </dsp:sp>
    <dsp:sp modelId="{D72DBDB4-EEB0-4A00-B9DB-78C666BA744E}">
      <dsp:nvSpPr>
        <dsp:cNvPr id="0" name=""/>
        <dsp:cNvSpPr/>
      </dsp:nvSpPr>
      <dsp:spPr>
        <a:xfrm>
          <a:off x="0" y="2175645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A5B2F-9662-4897-A182-F00931BAE955}">
      <dsp:nvSpPr>
        <dsp:cNvPr id="0" name=""/>
        <dsp:cNvSpPr/>
      </dsp:nvSpPr>
      <dsp:spPr>
        <a:xfrm>
          <a:off x="175446" y="2306142"/>
          <a:ext cx="318993" cy="318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42BFA-C867-4BCC-886A-866773C5F25C}">
      <dsp:nvSpPr>
        <dsp:cNvPr id="0" name=""/>
        <dsp:cNvSpPr/>
      </dsp:nvSpPr>
      <dsp:spPr>
        <a:xfrm>
          <a:off x="669886" y="2175645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 More Protein- ideally grilled or baked</a:t>
          </a:r>
          <a:endParaRPr lang="en-US" sz="1400" kern="1200"/>
        </a:p>
      </dsp:txBody>
      <dsp:txXfrm>
        <a:off x="669886" y="2175645"/>
        <a:ext cx="5578513" cy="579987"/>
      </dsp:txXfrm>
    </dsp:sp>
    <dsp:sp modelId="{529B75F5-CF8F-4D76-A3D0-11C4E411E326}">
      <dsp:nvSpPr>
        <dsp:cNvPr id="0" name=""/>
        <dsp:cNvSpPr/>
      </dsp:nvSpPr>
      <dsp:spPr>
        <a:xfrm>
          <a:off x="0" y="2900629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812337-8B89-4DDE-8E3F-45CB997DECE3}">
      <dsp:nvSpPr>
        <dsp:cNvPr id="0" name=""/>
        <dsp:cNvSpPr/>
      </dsp:nvSpPr>
      <dsp:spPr>
        <a:xfrm>
          <a:off x="175446" y="3031127"/>
          <a:ext cx="318993" cy="3189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61085-F5BA-4522-86B1-8F8DFD0B6C0B}">
      <dsp:nvSpPr>
        <dsp:cNvPr id="0" name=""/>
        <dsp:cNvSpPr/>
      </dsp:nvSpPr>
      <dsp:spPr>
        <a:xfrm>
          <a:off x="669886" y="2900629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Plentiful Vegetables</a:t>
          </a:r>
          <a:endParaRPr lang="en-US" sz="1400" kern="1200"/>
        </a:p>
      </dsp:txBody>
      <dsp:txXfrm>
        <a:off x="669886" y="2900629"/>
        <a:ext cx="5578513" cy="579987"/>
      </dsp:txXfrm>
    </dsp:sp>
    <dsp:sp modelId="{BE79E2F9-571F-4720-9C20-5FF9AAE3E6A4}">
      <dsp:nvSpPr>
        <dsp:cNvPr id="0" name=""/>
        <dsp:cNvSpPr/>
      </dsp:nvSpPr>
      <dsp:spPr>
        <a:xfrm>
          <a:off x="0" y="3625614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E10B3-1F97-4962-9C2E-6CE9AD72DE41}">
      <dsp:nvSpPr>
        <dsp:cNvPr id="0" name=""/>
        <dsp:cNvSpPr/>
      </dsp:nvSpPr>
      <dsp:spPr>
        <a:xfrm>
          <a:off x="175446" y="3756112"/>
          <a:ext cx="318993" cy="3189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1BAE2-6F39-425F-ADAC-AB771EF8E5AD}">
      <dsp:nvSpPr>
        <dsp:cNvPr id="0" name=""/>
        <dsp:cNvSpPr/>
      </dsp:nvSpPr>
      <dsp:spPr>
        <a:xfrm>
          <a:off x="669886" y="3625614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Minimise sweet foods- including dates</a:t>
          </a:r>
          <a:endParaRPr lang="en-US" sz="1400" kern="1200"/>
        </a:p>
      </dsp:txBody>
      <dsp:txXfrm>
        <a:off x="669886" y="3625614"/>
        <a:ext cx="5578513" cy="579987"/>
      </dsp:txXfrm>
    </dsp:sp>
    <dsp:sp modelId="{4189D58F-0E6F-48F1-A0AE-B4DD89DE3919}">
      <dsp:nvSpPr>
        <dsp:cNvPr id="0" name=""/>
        <dsp:cNvSpPr/>
      </dsp:nvSpPr>
      <dsp:spPr>
        <a:xfrm>
          <a:off x="0" y="4350599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5F304-107C-4AB1-8708-39F4293AF032}">
      <dsp:nvSpPr>
        <dsp:cNvPr id="0" name=""/>
        <dsp:cNvSpPr/>
      </dsp:nvSpPr>
      <dsp:spPr>
        <a:xfrm>
          <a:off x="175446" y="4481097"/>
          <a:ext cx="318993" cy="318993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8F3C2-422F-421B-8270-C11035B57F53}">
      <dsp:nvSpPr>
        <dsp:cNvPr id="0" name=""/>
        <dsp:cNvSpPr/>
      </dsp:nvSpPr>
      <dsp:spPr>
        <a:xfrm>
          <a:off x="669886" y="4350599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Don’t fast if Diabetes or Other Chronic health conditions</a:t>
          </a:r>
          <a:endParaRPr lang="en-US" sz="1400" kern="1200"/>
        </a:p>
      </dsp:txBody>
      <dsp:txXfrm>
        <a:off x="669886" y="4350599"/>
        <a:ext cx="5578513" cy="579987"/>
      </dsp:txXfrm>
    </dsp:sp>
    <dsp:sp modelId="{050F2477-891B-44F4-B861-6201A968F455}">
      <dsp:nvSpPr>
        <dsp:cNvPr id="0" name=""/>
        <dsp:cNvSpPr/>
      </dsp:nvSpPr>
      <dsp:spPr>
        <a:xfrm>
          <a:off x="0" y="5075584"/>
          <a:ext cx="6248400" cy="57998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17FD1-47FF-4530-AFCE-DE126FDBBB77}">
      <dsp:nvSpPr>
        <dsp:cNvPr id="0" name=""/>
        <dsp:cNvSpPr/>
      </dsp:nvSpPr>
      <dsp:spPr>
        <a:xfrm>
          <a:off x="175446" y="5206081"/>
          <a:ext cx="318993" cy="318993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2099-2AC2-40DF-B1FA-B0B4F5239E5C}">
      <dsp:nvSpPr>
        <dsp:cNvPr id="0" name=""/>
        <dsp:cNvSpPr/>
      </dsp:nvSpPr>
      <dsp:spPr>
        <a:xfrm>
          <a:off x="669886" y="5075584"/>
          <a:ext cx="5578513" cy="579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382" tIns="61382" rIns="61382" bIns="6138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Front Line workers to consider whether they are able to safely fast or break their sleep for early morning prayers.</a:t>
          </a:r>
          <a:endParaRPr lang="en-US" sz="1400" kern="1200"/>
        </a:p>
      </dsp:txBody>
      <dsp:txXfrm>
        <a:off x="669886" y="5075584"/>
        <a:ext cx="5578513" cy="579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C3476-23E1-4D70-9395-64050CE13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1E315-87F2-43C1-BD10-C0008563A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2349D-7565-44B7-AF11-ED77259D1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AFB3-8910-43A4-8679-BC9C8967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0F6EF-0337-48D7-9DC9-335AAE5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1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2461-C469-4651-9355-3527273A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CCD833-846D-4CB3-96C9-90D3ADC35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3A708-FD67-4F6C-9427-72079083E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D28DF-C71B-457B-A746-64FDECFAE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B6699-A377-4FA3-A675-87E9F798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7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1A68B-3232-44A0-8999-BF88938D1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5E09C9-83E9-4966-8ED7-220500B23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34C35-DB55-4C06-A67F-010B6746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44AB1-E6D9-4D8E-BE0F-577ACCC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C5114-28C2-40FD-AB2B-054097A0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2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1FBE-AB30-43D0-8215-918A0ADA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6707C-1DE0-43AB-9128-6D14C324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3C592-D2AF-4937-B562-FA3A734A5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0FFB-35DF-4854-80E1-5E73233D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1942D-8724-481F-8FEC-9C264639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1232-5500-471B-B0B0-A510E9F6C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6B24A-13BE-4A18-AECA-8B67CB4E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9858-3B03-41ED-B779-9654B3B3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9D728-66FA-4E2A-B91F-67DA0966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2DC57-6949-4882-99E4-FFAB331BC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7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5B3EE-8502-4E4D-AE57-2E618E33A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9AF9-FFFE-434E-8033-4EC2E66D1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06713-E553-48BA-B133-FCF4D35C9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DF78C-FDF7-474C-B103-C2A686B0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2C87B-C397-4184-9D7B-47B21AD9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7B916-95BC-4686-A59D-761F20BD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D8796-4093-46E8-9563-FC6717F65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52598C-D434-404C-B79E-8D996E29C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64814-09D5-4232-A70F-07DD0D837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3CA85-BB76-4E1D-A49C-BA12781B1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74A0D-E931-4657-A0A3-1C1C5A127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5F264-0323-4048-B26B-A96A720A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A3A8F1-2B5A-46E5-BA58-79793D10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2E5D4-6216-4339-A633-C08FACB2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5355-FFEA-4CA4-8F87-F0892B18E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34D76-91E4-4A48-B05C-88D777AF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BF5E5-9757-4968-A32C-E4E630FE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8C253-7E6E-4960-9061-F80315ED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9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FC818A-83FD-409D-A271-E38DD207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F3811-8685-418A-B2C6-85DE3536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B280A0-42F7-4F7A-A470-FCAAF091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1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1D1D0-06DE-47BE-B2AF-41048787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61C6-B610-412A-ABA1-9553D0C17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99355-4E32-4185-BE31-FA13A17D5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85620-D58C-4331-8853-FB78FDE8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6403D-153D-47BA-8525-C8ABA6D5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D7D83-20FE-4681-A676-B0AC4E9B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5874-F2A3-4C56-A06F-201E5D083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1A3A5-79CD-49DD-B543-645170352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BBA9C-E9AD-40DB-B20E-B5EC630E9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61A98-52E6-4CC0-B46C-503C194B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5/3/2020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635A1-AE6C-4570-91E6-9B268EBF0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C3514-2E91-4698-B6D0-F5423774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3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DB6E6-8B1F-447F-A4E7-DBE972986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B0BB7-54EB-411F-8CCC-A1DBEBDE2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D6E4C-9D6F-4456-BA37-5EA044623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056B5-A00F-44AB-A37C-01DF924AA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D3720-99CF-4905-910D-DF8F8E91A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9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0778" y="1441938"/>
            <a:ext cx="6413326" cy="2303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2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Muslims, Jews and Keeping Healthy During the</a:t>
            </a: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Covid-19 Crisis</a:t>
            </a: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Dr  Jackie Rose</a:t>
            </a:r>
            <a:b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26</a:t>
            </a:r>
            <a:r>
              <a:rPr lang="en-US" sz="4000" baseline="30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April 2020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8575C10-8187-4AC4-AD72-C754EAFD2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9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8C595-3B8B-4330-AD79-1C1F8C59E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567915" cy="4952492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A HEALTHY RAMADAN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4E776C9-ED67-41B7-B3A3-4DF76EF3A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29768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E3C718-1B08-480D-8D76-AA2D11FF6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549127"/>
              </p:ext>
            </p:extLst>
          </p:nvPr>
        </p:nvGraphicFramePr>
        <p:xfrm>
          <a:off x="5181600" y="568325"/>
          <a:ext cx="6248400" cy="565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59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result for images of smiling at the sun">
            <a:extLst>
              <a:ext uri="{FF2B5EF4-FFF2-40B4-BE49-F238E27FC236}">
                <a16:creationId xmlns:a16="http://schemas.microsoft.com/office/drawing/2014/main" id="{86615DF6-E484-40AA-82DC-78BABA0F5883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59" b="-1"/>
          <a:stretch/>
        </p:blipFill>
        <p:spPr bwMode="auto">
          <a:xfrm>
            <a:off x="4752753" y="59978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D8364-E512-4A13-A39E-1432F2CDA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2546823"/>
            <a:ext cx="3948269" cy="2383844"/>
          </a:xfrm>
        </p:spPr>
        <p:txBody>
          <a:bodyPr anchor="t">
            <a:normAutofit/>
          </a:bodyPr>
          <a:lstStyle/>
          <a:p>
            <a:pPr algn="l"/>
            <a:r>
              <a:rPr lang="en-GB" sz="4800" dirty="0">
                <a:solidFill>
                  <a:srgbClr val="000000"/>
                </a:solidFill>
              </a:rPr>
              <a:t>Keep On Keeping Safe and Well!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AA20C-D30D-466F-9238-AC7C69F58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9" y="-438912"/>
            <a:ext cx="3072268" cy="438912"/>
          </a:xfrm>
        </p:spPr>
        <p:txBody>
          <a:bodyPr anchor="b">
            <a:normAutofit/>
          </a:bodyPr>
          <a:lstStyle/>
          <a:p>
            <a:pPr algn="l"/>
            <a:endParaRPr lang="en-GB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929459-F381-4A1C-9F57-D3EF2309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Co-Author of ‘To Life! Healthy Jewish Food’</a:t>
            </a:r>
          </a:p>
        </p:txBody>
      </p:sp>
      <p:pic>
        <p:nvPicPr>
          <p:cNvPr id="5" name="Content Placeholder 4" descr="A picture containing indoor, person, child, little&#10;&#10;Description automatically generated">
            <a:extLst>
              <a:ext uri="{FF2B5EF4-FFF2-40B4-BE49-F238E27FC236}">
                <a16:creationId xmlns:a16="http://schemas.microsoft.com/office/drawing/2014/main" id="{2220F3C2-B99B-4930-909D-D7EEDA12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31" r="16633" b="1"/>
          <a:stretch/>
        </p:blipFill>
        <p:spPr>
          <a:xfrm rot="5400000">
            <a:off x="4994149" y="-339852"/>
            <a:ext cx="6858000" cy="75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579F52-D8B5-467A-AF53-39AAC8D86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u="sng" dirty="0">
                <a:solidFill>
                  <a:srgbClr val="000000"/>
                </a:solidFill>
              </a:rPr>
              <a:t>Boris Johnson vs Matt Hancock</a:t>
            </a:r>
          </a:p>
        </p:txBody>
      </p:sp>
      <p:sp>
        <p:nvSpPr>
          <p:cNvPr id="3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48FD28FE-E0FD-4478-B95A-2EBB30766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9967" r="10488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F7D90D5-5266-42BE-9FCB-9D6867C05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0000"/>
                </a:solidFill>
              </a:rPr>
              <a:t>Size </a:t>
            </a:r>
            <a:r>
              <a:rPr lang="en-US" sz="4000" b="1" dirty="0">
                <a:solidFill>
                  <a:srgbClr val="000000"/>
                </a:solidFill>
              </a:rPr>
              <a:t>does</a:t>
            </a:r>
            <a:r>
              <a:rPr lang="en-US" sz="4000" dirty="0">
                <a:solidFill>
                  <a:srgbClr val="000000"/>
                </a:solidFill>
              </a:rPr>
              <a:t> matter when it comes to immunity to Covid-19 or resilience to infection.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</a:rPr>
              <a:t>(Photograph from the Telegraph on-line)</a:t>
            </a:r>
          </a:p>
        </p:txBody>
      </p:sp>
    </p:spTree>
    <p:extLst>
      <p:ext uri="{BB962C8B-B14F-4D97-AF65-F5344CB8AC3E}">
        <p14:creationId xmlns:p14="http://schemas.microsoft.com/office/powerpoint/2010/main" val="3481563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CE90C-2523-47A6-B05A-8B48912AC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2076450"/>
            <a:ext cx="10684151" cy="1345134"/>
          </a:xfrm>
        </p:spPr>
        <p:txBody>
          <a:bodyPr anchor="ctr">
            <a:normAutofit/>
          </a:bodyPr>
          <a:lstStyle/>
          <a:p>
            <a:r>
              <a:rPr lang="en-GB" sz="2700" dirty="0">
                <a:solidFill>
                  <a:srgbClr val="FFFFFF"/>
                </a:solidFill>
              </a:rPr>
              <a:t>Don’t delay –</a:t>
            </a:r>
            <a:r>
              <a:rPr lang="en-GB" sz="3600" dirty="0">
                <a:solidFill>
                  <a:srgbClr val="FFFFFF"/>
                </a:solidFill>
              </a:rPr>
              <a:t> “Getting fit and shedding fat”</a:t>
            </a:r>
            <a:br>
              <a:rPr lang="en-GB" sz="2700" dirty="0">
                <a:solidFill>
                  <a:srgbClr val="FFFFFF"/>
                </a:solidFill>
              </a:rPr>
            </a:br>
            <a:r>
              <a:rPr lang="en-GB" sz="2700" dirty="0">
                <a:solidFill>
                  <a:srgbClr val="FFFFFF"/>
                </a:solidFill>
              </a:rPr>
              <a:t>to fight off the Corona virus.</a:t>
            </a:r>
            <a:br>
              <a:rPr lang="en-GB" sz="2700" dirty="0">
                <a:solidFill>
                  <a:srgbClr val="FFFFFF"/>
                </a:solidFill>
              </a:rPr>
            </a:br>
            <a:r>
              <a:rPr lang="en-GB" sz="2700" dirty="0">
                <a:solidFill>
                  <a:srgbClr val="FFFFFF"/>
                </a:solidFill>
              </a:rPr>
              <a:t>-Your life could depend on it. (Times Newspaper)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3E6B4-591A-4004-9C81-A839C4DA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877594"/>
            <a:ext cx="9144000" cy="165576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0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6E85-B38B-4EA5-A933-9628D94C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371"/>
            <a:ext cx="6254496" cy="1828800"/>
          </a:xfrm>
        </p:spPr>
        <p:txBody>
          <a:bodyPr>
            <a:normAutofit/>
          </a:bodyPr>
          <a:lstStyle/>
          <a:p>
            <a:r>
              <a:rPr lang="en-GB" sz="4100"/>
              <a:t>Some Techniques to Lose Weight and Prevent Diabetes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6C0F40-A8F3-4204-843D-F4C8505D31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82" r="33428"/>
          <a:stretch/>
        </p:blipFill>
        <p:spPr>
          <a:xfrm>
            <a:off x="7807243" y="10"/>
            <a:ext cx="4639733" cy="685799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3F517B-CEEF-4E5B-A21D-BEEA8A9BA9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956433"/>
              </p:ext>
            </p:extLst>
          </p:nvPr>
        </p:nvGraphicFramePr>
        <p:xfrm>
          <a:off x="838200" y="2322576"/>
          <a:ext cx="6254496" cy="3858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8555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F6C849-06F4-40CD-A75C-4F51850FA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956EED-C301-4CB2-97E6-9AA354D1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SWAPS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53270-07B0-4018-A635-5BE903CC2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4361" y="538590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r>
              <a:rPr lang="en-GB" dirty="0"/>
              <a:t>White rice     Brown rice with lentils (</a:t>
            </a:r>
            <a:r>
              <a:rPr lang="en-GB" dirty="0" err="1"/>
              <a:t>Mujadarra</a:t>
            </a:r>
            <a:r>
              <a:rPr lang="en-GB" dirty="0"/>
              <a:t>), quinoa or cauliflower rice</a:t>
            </a:r>
          </a:p>
          <a:p>
            <a:r>
              <a:rPr lang="en-GB" dirty="0"/>
              <a:t>Bagels or bread     Oatcakes or small chapatti or omit</a:t>
            </a:r>
          </a:p>
          <a:p>
            <a:r>
              <a:rPr lang="en-GB" dirty="0"/>
              <a:t>Potatoes      Sweet potatoes (small)</a:t>
            </a:r>
          </a:p>
          <a:p>
            <a:r>
              <a:rPr lang="en-GB" dirty="0"/>
              <a:t>Chutney      Raita</a:t>
            </a:r>
          </a:p>
          <a:p>
            <a:r>
              <a:rPr lang="en-GB" dirty="0"/>
              <a:t>Sweets      Berries or cherry tomatoes or 70%+ plain chocolate</a:t>
            </a:r>
          </a:p>
          <a:p>
            <a:r>
              <a:rPr lang="en-GB" dirty="0"/>
              <a:t>Toast or cereal     Eggs</a:t>
            </a:r>
          </a:p>
          <a:p>
            <a:r>
              <a:rPr lang="en-GB" dirty="0" err="1"/>
              <a:t>Poppadoms</a:t>
            </a:r>
            <a:r>
              <a:rPr lang="en-GB" dirty="0"/>
              <a:t>, crisps or Bombay mix     Nuts or olives</a:t>
            </a:r>
          </a:p>
          <a:p>
            <a:r>
              <a:rPr lang="en-GB" dirty="0"/>
              <a:t>Pakoras or chips      Spiced oven-roasted veg</a:t>
            </a:r>
          </a:p>
          <a:p>
            <a:r>
              <a:rPr lang="en-GB" dirty="0"/>
              <a:t>Desserts      Fresh fruit</a:t>
            </a:r>
          </a:p>
          <a:p>
            <a:r>
              <a:rPr lang="en-GB" dirty="0"/>
              <a:t>Sugar      Nothing or Stevia / Erythritol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0EBCF4C-DA04-430E-AE79-9A547FE2A691}"/>
              </a:ext>
            </a:extLst>
          </p:cNvPr>
          <p:cNvSpPr/>
          <p:nvPr/>
        </p:nvSpPr>
        <p:spPr>
          <a:xfrm>
            <a:off x="6295292" y="905608"/>
            <a:ext cx="298939" cy="14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58E0DCC-3730-4CF0-AE44-726F838611B5}"/>
              </a:ext>
            </a:extLst>
          </p:cNvPr>
          <p:cNvSpPr/>
          <p:nvPr/>
        </p:nvSpPr>
        <p:spPr>
          <a:xfrm flipV="1">
            <a:off x="6998677" y="1538654"/>
            <a:ext cx="290145" cy="16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C29359A-1E11-4999-8F70-A59E8D22C299}"/>
              </a:ext>
            </a:extLst>
          </p:cNvPr>
          <p:cNvSpPr/>
          <p:nvPr/>
        </p:nvSpPr>
        <p:spPr>
          <a:xfrm>
            <a:off x="6096000" y="2193315"/>
            <a:ext cx="298939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A3BA83A-56A6-4501-BDB9-8CA75EE5F3D6}"/>
              </a:ext>
            </a:extLst>
          </p:cNvPr>
          <p:cNvSpPr/>
          <p:nvPr/>
        </p:nvSpPr>
        <p:spPr>
          <a:xfrm>
            <a:off x="6072313" y="2625677"/>
            <a:ext cx="298938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63F4A0D-BBC7-4E79-8219-6C96F7568751}"/>
              </a:ext>
            </a:extLst>
          </p:cNvPr>
          <p:cNvSpPr/>
          <p:nvPr/>
        </p:nvSpPr>
        <p:spPr>
          <a:xfrm>
            <a:off x="5895603" y="3019780"/>
            <a:ext cx="298938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4FA264D-D072-4C0F-96ED-346EC6D92E2D}"/>
              </a:ext>
            </a:extLst>
          </p:cNvPr>
          <p:cNvSpPr/>
          <p:nvPr/>
        </p:nvSpPr>
        <p:spPr>
          <a:xfrm>
            <a:off x="6839322" y="3668772"/>
            <a:ext cx="290144" cy="1670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3CA6427-716A-45D2-B3D6-8EFE4C462988}"/>
              </a:ext>
            </a:extLst>
          </p:cNvPr>
          <p:cNvSpPr/>
          <p:nvPr/>
        </p:nvSpPr>
        <p:spPr>
          <a:xfrm flipV="1">
            <a:off x="9469315" y="4123592"/>
            <a:ext cx="272561" cy="149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2DE61F9-928D-4D82-8CAC-3769D6D36BE1}"/>
              </a:ext>
            </a:extLst>
          </p:cNvPr>
          <p:cNvSpPr/>
          <p:nvPr/>
        </p:nvSpPr>
        <p:spPr>
          <a:xfrm>
            <a:off x="7074474" y="4774592"/>
            <a:ext cx="316270" cy="167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AAE6561-3404-4DE6-9FDC-17B9755C8074}"/>
              </a:ext>
            </a:extLst>
          </p:cNvPr>
          <p:cNvSpPr/>
          <p:nvPr/>
        </p:nvSpPr>
        <p:spPr>
          <a:xfrm>
            <a:off x="6096000" y="5209822"/>
            <a:ext cx="339969" cy="193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92949C6-4378-4FF8-A102-8BEBF29D8BA2}"/>
              </a:ext>
            </a:extLst>
          </p:cNvPr>
          <p:cNvSpPr/>
          <p:nvPr/>
        </p:nvSpPr>
        <p:spPr>
          <a:xfrm>
            <a:off x="5673106" y="5566255"/>
            <a:ext cx="339968" cy="193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7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0492B-CD50-40EC-BF1B-331BE9D82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400">
                <a:solidFill>
                  <a:schemeClr val="bg1"/>
                </a:solidFill>
              </a:rPr>
              <a:t>DON’T HAVE A ‘BREAD BASED DIET’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EBC17-EF53-41BD-8E8C-9BF808936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572000"/>
            <a:ext cx="2805125" cy="1188720"/>
          </a:xfrm>
          <a:noFill/>
        </p:spPr>
        <p:txBody>
          <a:bodyPr>
            <a:normAutofit lnSpcReduction="10000"/>
          </a:bodyPr>
          <a:lstStyle/>
          <a:p>
            <a:pPr algn="l"/>
            <a:r>
              <a:rPr lang="en-GB" sz="2200" dirty="0">
                <a:solidFill>
                  <a:schemeClr val="bg1"/>
                </a:solidFill>
              </a:rPr>
              <a:t>It’s the sugar and carbs that do the most damage to your waist line.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5B910A4-1C8A-4A2D-870A-C11BE8E17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" r="-1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9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5A22B-343F-40E4-96EA-3C33774B5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WHOLE FOOD IMMUNITY BOOSTERS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77096-996E-4922-BACB-039A5DA01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2200" dirty="0">
                <a:solidFill>
                  <a:schemeClr val="bg1"/>
                </a:solidFill>
              </a:rPr>
              <a:t>Providing vitamins A, B2, B6, B12,  D, C, E,</a:t>
            </a:r>
          </a:p>
          <a:p>
            <a:pPr algn="l"/>
            <a:r>
              <a:rPr lang="en-GB" sz="2200" dirty="0">
                <a:solidFill>
                  <a:schemeClr val="bg1"/>
                </a:solidFill>
              </a:rPr>
              <a:t>Folic acid, Iron, Selenium, Ai</a:t>
            </a:r>
          </a:p>
          <a:p>
            <a:pPr algn="l"/>
            <a:r>
              <a:rPr lang="en-GB" sz="2200" dirty="0">
                <a:solidFill>
                  <a:schemeClr val="bg1"/>
                </a:solidFill>
              </a:rPr>
              <a:t>Zinc and Protein </a:t>
            </a:r>
          </a:p>
        </p:txBody>
      </p:sp>
      <p:pic>
        <p:nvPicPr>
          <p:cNvPr id="5" name="Picture 4" descr="A picture containing indoor, food, bottle, counter&#10;&#10;Description automatically generated">
            <a:extLst>
              <a:ext uri="{FF2B5EF4-FFF2-40B4-BE49-F238E27FC236}">
                <a16:creationId xmlns:a16="http://schemas.microsoft.com/office/drawing/2014/main" id="{2F3E097C-F28A-4F41-B8F1-C8DEA818E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0" r="14377"/>
          <a:stretch/>
        </p:blipFill>
        <p:spPr>
          <a:xfrm>
            <a:off x="3657600" y="0"/>
            <a:ext cx="8534399" cy="6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42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59927E4-E194-47BE-91C2-B87D50CF51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4A532A-EA0D-41F9-B458-AF9358EF2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92E9E5-79AF-4029-8FCA-9C327D54FD8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     Muslims, Jews and Keeping Healthy During the  Covid-19 Crisis Dr  Jackie Rose 26th April 2020</vt:lpstr>
      <vt:lpstr>Co-Author of ‘To Life! Healthy Jewish Food’</vt:lpstr>
      <vt:lpstr>Boris Johnson vs Matt Hancock</vt:lpstr>
      <vt:lpstr>Don’t delay – “Getting fit and shedding fat” to fight off the Corona virus. -Your life could depend on it. (Times Newspaper)</vt:lpstr>
      <vt:lpstr>Some Techniques to Lose Weight and Prevent Diabetes</vt:lpstr>
      <vt:lpstr>PowerPoint Presentation</vt:lpstr>
      <vt:lpstr>SWAPS</vt:lpstr>
      <vt:lpstr>DON’T HAVE A ‘BREAD BASED DIET’</vt:lpstr>
      <vt:lpstr>WHOLE FOOD IMMUNITY BOOSTERS</vt:lpstr>
      <vt:lpstr>A HEALTHY RAMADAN</vt:lpstr>
      <vt:lpstr>Keep On Keeping Safe and Well!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2020-04-22T14:19:09Z</dcterms:created>
  <dcterms:modified xsi:type="dcterms:W3CDTF">2020-05-03T16:49:27Z</dcterms:modified>
</cp:coreProperties>
</file>